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8" r:id="rId4"/>
    <p:sldId id="271" r:id="rId5"/>
    <p:sldId id="270" r:id="rId6"/>
    <p:sldId id="272" r:id="rId7"/>
    <p:sldId id="267" r:id="rId8"/>
    <p:sldId id="264" r:id="rId9"/>
    <p:sldId id="269" r:id="rId10"/>
    <p:sldId id="258" r:id="rId11"/>
    <p:sldId id="262" r:id="rId12"/>
    <p:sldId id="273" r:id="rId13"/>
    <p:sldId id="276" r:id="rId14"/>
    <p:sldId id="274" r:id="rId15"/>
    <p:sldId id="277" r:id="rId16"/>
    <p:sldId id="275" r:id="rId17"/>
    <p:sldId id="278" r:id="rId18"/>
    <p:sldId id="279" r:id="rId19"/>
    <p:sldId id="280" r:id="rId20"/>
    <p:sldId id="285" r:id="rId21"/>
    <p:sldId id="284" r:id="rId22"/>
    <p:sldId id="263" r:id="rId23"/>
    <p:sldId id="281" r:id="rId24"/>
    <p:sldId id="282" r:id="rId25"/>
    <p:sldId id="283" r:id="rId26"/>
    <p:sldId id="266" r:id="rId2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0C4"/>
    <a:srgbClr val="003283"/>
    <a:srgbClr val="9F3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50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C30B24-6499-4446-B741-11773A6F84E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546D178-8575-4E93-85F7-BFE0F59F8915}">
      <dgm:prSet phldrT="[Tekst]" custT="1"/>
      <dgm:spPr/>
      <dgm:t>
        <a:bodyPr/>
        <a:lstStyle/>
        <a:p>
          <a:r>
            <a:rPr lang="nb-NO" sz="2400" dirty="0" smtClean="0"/>
            <a:t>HSØ</a:t>
          </a:r>
          <a:endParaRPr lang="nb-NO" sz="2400" dirty="0"/>
        </a:p>
      </dgm:t>
    </dgm:pt>
    <dgm:pt modelId="{3B0305E5-8E2F-4CDB-859E-9740B8235E3B}" type="parTrans" cxnId="{5DBD681B-6C02-49FF-9567-D8E866955442}">
      <dgm:prSet/>
      <dgm:spPr/>
      <dgm:t>
        <a:bodyPr/>
        <a:lstStyle/>
        <a:p>
          <a:endParaRPr lang="nb-NO"/>
        </a:p>
      </dgm:t>
    </dgm:pt>
    <dgm:pt modelId="{B993DDFC-2555-413F-9834-8044F51D9D3C}" type="sibTrans" cxnId="{5DBD681B-6C02-49FF-9567-D8E866955442}">
      <dgm:prSet/>
      <dgm:spPr/>
      <dgm:t>
        <a:bodyPr/>
        <a:lstStyle/>
        <a:p>
          <a:endParaRPr lang="nb-NO"/>
        </a:p>
      </dgm:t>
    </dgm:pt>
    <dgm:pt modelId="{0CCD2A4F-6643-44BB-8C1D-F7FAE09EC8CD}" type="asst">
      <dgm:prSet phldrT="[Tekst]"/>
      <dgm:spPr/>
      <dgm:t>
        <a:bodyPr/>
        <a:lstStyle/>
        <a:p>
          <a:r>
            <a:rPr lang="nb-NO" dirty="0" smtClean="0"/>
            <a:t>Digital fornying</a:t>
          </a:r>
          <a:endParaRPr lang="nb-NO" dirty="0"/>
        </a:p>
      </dgm:t>
    </dgm:pt>
    <dgm:pt modelId="{0E49B538-435B-4766-AED1-EA96BC274A8E}" type="parTrans" cxnId="{3C9CE0AB-F8E0-46FF-97B8-6E4826479FB2}">
      <dgm:prSet/>
      <dgm:spPr/>
      <dgm:t>
        <a:bodyPr/>
        <a:lstStyle/>
        <a:p>
          <a:endParaRPr lang="nb-NO"/>
        </a:p>
      </dgm:t>
    </dgm:pt>
    <dgm:pt modelId="{EC1DD3FB-4CE9-4E41-8C28-36450317BBE5}" type="sibTrans" cxnId="{3C9CE0AB-F8E0-46FF-97B8-6E4826479FB2}">
      <dgm:prSet/>
      <dgm:spPr/>
      <dgm:t>
        <a:bodyPr/>
        <a:lstStyle/>
        <a:p>
          <a:endParaRPr lang="nb-NO"/>
        </a:p>
      </dgm:t>
    </dgm:pt>
    <dgm:pt modelId="{4F8AA4CE-5079-41B6-8567-AA9AAA0AB645}">
      <dgm:prSet phldrT="[Tekst]"/>
      <dgm:spPr/>
      <dgm:t>
        <a:bodyPr/>
        <a:lstStyle/>
        <a:p>
          <a:r>
            <a:rPr lang="nb-NO" dirty="0" smtClean="0"/>
            <a:t>OUS</a:t>
          </a:r>
          <a:endParaRPr lang="nb-NO" dirty="0"/>
        </a:p>
      </dgm:t>
    </dgm:pt>
    <dgm:pt modelId="{87AE525D-E5E6-4D55-BAF7-29B995155866}" type="parTrans" cxnId="{C5A715D5-C065-4406-86EF-CA4C014C5CF1}">
      <dgm:prSet/>
      <dgm:spPr/>
      <dgm:t>
        <a:bodyPr/>
        <a:lstStyle/>
        <a:p>
          <a:endParaRPr lang="nb-NO"/>
        </a:p>
      </dgm:t>
    </dgm:pt>
    <dgm:pt modelId="{8B393227-B6FE-4966-AB83-F0A8D92F52AC}" type="sibTrans" cxnId="{C5A715D5-C065-4406-86EF-CA4C014C5CF1}">
      <dgm:prSet/>
      <dgm:spPr/>
      <dgm:t>
        <a:bodyPr/>
        <a:lstStyle/>
        <a:p>
          <a:endParaRPr lang="nb-NO"/>
        </a:p>
      </dgm:t>
    </dgm:pt>
    <dgm:pt modelId="{07360E11-1A8F-474A-BE78-DC6687B303C3}">
      <dgm:prSet phldrT="[Tekst]"/>
      <dgm:spPr/>
      <dgm:t>
        <a:bodyPr/>
        <a:lstStyle/>
        <a:p>
          <a:r>
            <a:rPr lang="nb-NO" dirty="0" smtClean="0"/>
            <a:t>AHUS	</a:t>
          </a:r>
          <a:endParaRPr lang="nb-NO" dirty="0"/>
        </a:p>
      </dgm:t>
    </dgm:pt>
    <dgm:pt modelId="{0A7F5E8C-1ABE-4FD0-BBCC-94DF99A2F35D}" type="parTrans" cxnId="{32527F18-F08E-4173-A257-204AB20CFE1A}">
      <dgm:prSet/>
      <dgm:spPr/>
      <dgm:t>
        <a:bodyPr/>
        <a:lstStyle/>
        <a:p>
          <a:endParaRPr lang="nb-NO"/>
        </a:p>
      </dgm:t>
    </dgm:pt>
    <dgm:pt modelId="{0735562B-18F7-4825-BFA9-0D2C33B80B5F}" type="sibTrans" cxnId="{32527F18-F08E-4173-A257-204AB20CFE1A}">
      <dgm:prSet/>
      <dgm:spPr/>
      <dgm:t>
        <a:bodyPr/>
        <a:lstStyle/>
        <a:p>
          <a:endParaRPr lang="nb-NO"/>
        </a:p>
      </dgm:t>
    </dgm:pt>
    <dgm:pt modelId="{544CCACD-28D2-4F44-A75F-F7F6E802F6ED}">
      <dgm:prSet phldrT="[Tekst]"/>
      <dgm:spPr/>
      <dgm:t>
        <a:bodyPr/>
        <a:lstStyle/>
        <a:p>
          <a:r>
            <a:rPr lang="nb-NO" dirty="0" smtClean="0"/>
            <a:t>SIV</a:t>
          </a:r>
          <a:endParaRPr lang="nb-NO" dirty="0"/>
        </a:p>
      </dgm:t>
    </dgm:pt>
    <dgm:pt modelId="{6116138D-2647-46D3-8DFE-A28F0FB105EE}" type="parTrans" cxnId="{00E05509-158C-49FF-B931-4E5C6EFA501A}">
      <dgm:prSet/>
      <dgm:spPr/>
      <dgm:t>
        <a:bodyPr/>
        <a:lstStyle/>
        <a:p>
          <a:endParaRPr lang="nb-NO"/>
        </a:p>
      </dgm:t>
    </dgm:pt>
    <dgm:pt modelId="{4716F3D2-4A36-43EA-8698-F5BECBE1537D}" type="sibTrans" cxnId="{00E05509-158C-49FF-B931-4E5C6EFA501A}">
      <dgm:prSet/>
      <dgm:spPr/>
      <dgm:t>
        <a:bodyPr/>
        <a:lstStyle/>
        <a:p>
          <a:endParaRPr lang="nb-NO"/>
        </a:p>
      </dgm:t>
    </dgm:pt>
    <dgm:pt modelId="{338A17C7-579A-4266-8CEB-443FC5CB4C51}" type="asst">
      <dgm:prSet phldrT="[Tekst]"/>
      <dgm:spPr/>
      <dgm:t>
        <a:bodyPr/>
        <a:lstStyle/>
        <a:p>
          <a:r>
            <a:rPr lang="nb-NO" dirty="0" err="1" smtClean="0"/>
            <a:t>MoH</a:t>
          </a:r>
          <a:endParaRPr lang="nb-NO" dirty="0"/>
        </a:p>
      </dgm:t>
    </dgm:pt>
    <dgm:pt modelId="{724A9A13-558C-4360-9D27-5B7661B77914}" type="parTrans" cxnId="{C342330A-7659-49CE-872E-B512697C91AC}">
      <dgm:prSet/>
      <dgm:spPr/>
      <dgm:t>
        <a:bodyPr/>
        <a:lstStyle/>
        <a:p>
          <a:endParaRPr lang="nb-NO"/>
        </a:p>
      </dgm:t>
    </dgm:pt>
    <dgm:pt modelId="{A0E6E47D-CFFE-462F-AD9B-9D4499AAD311}" type="sibTrans" cxnId="{C342330A-7659-49CE-872E-B512697C91AC}">
      <dgm:prSet/>
      <dgm:spPr/>
      <dgm:t>
        <a:bodyPr/>
        <a:lstStyle/>
        <a:p>
          <a:endParaRPr lang="nb-NO"/>
        </a:p>
      </dgm:t>
    </dgm:pt>
    <dgm:pt modelId="{61D0A8EB-0DD4-441A-8923-368E04ED299E}" type="asst">
      <dgm:prSet phldrT="[Tekst]"/>
      <dgm:spPr/>
      <dgm:t>
        <a:bodyPr/>
        <a:lstStyle/>
        <a:p>
          <a:r>
            <a:rPr lang="nb-NO" dirty="0" smtClean="0"/>
            <a:t>Teknologi og </a:t>
          </a:r>
          <a:r>
            <a:rPr lang="nb-NO" dirty="0" err="1" smtClean="0"/>
            <a:t>eHelse</a:t>
          </a:r>
          <a:endParaRPr lang="nb-NO" dirty="0"/>
        </a:p>
      </dgm:t>
    </dgm:pt>
    <dgm:pt modelId="{69990D52-521E-4B4B-9B96-4E8AAECA134C}" type="parTrans" cxnId="{9CE83F09-37EF-4D1E-B394-857E0EF86F96}">
      <dgm:prSet/>
      <dgm:spPr/>
      <dgm:t>
        <a:bodyPr/>
        <a:lstStyle/>
        <a:p>
          <a:endParaRPr lang="nb-NO"/>
        </a:p>
      </dgm:t>
    </dgm:pt>
    <dgm:pt modelId="{A0BC0231-361F-450C-817F-2CF2B430EB49}" type="sibTrans" cxnId="{9CE83F09-37EF-4D1E-B394-857E0EF86F96}">
      <dgm:prSet/>
      <dgm:spPr/>
      <dgm:t>
        <a:bodyPr/>
        <a:lstStyle/>
        <a:p>
          <a:endParaRPr lang="nb-NO"/>
        </a:p>
      </dgm:t>
    </dgm:pt>
    <dgm:pt modelId="{04C8BD97-0576-4885-8BC7-0A90575A2079}" type="asst">
      <dgm:prSet phldrT="[Tekst]"/>
      <dgm:spPr/>
      <dgm:t>
        <a:bodyPr/>
        <a:lstStyle/>
        <a:p>
          <a:r>
            <a:rPr lang="nb-NO" dirty="0" smtClean="0"/>
            <a:t>HR</a:t>
          </a:r>
          <a:endParaRPr lang="nb-NO" dirty="0"/>
        </a:p>
      </dgm:t>
    </dgm:pt>
    <dgm:pt modelId="{99A40971-D3C8-441B-ADF3-FEF5883709DA}" type="parTrans" cxnId="{0FE6A19C-3E34-4C9B-B8FC-85E6852157CB}">
      <dgm:prSet/>
      <dgm:spPr/>
      <dgm:t>
        <a:bodyPr/>
        <a:lstStyle/>
        <a:p>
          <a:endParaRPr lang="nb-NO"/>
        </a:p>
      </dgm:t>
    </dgm:pt>
    <dgm:pt modelId="{5EA4300B-7ECE-4C51-90E4-1D9B990FCEDE}" type="sibTrans" cxnId="{0FE6A19C-3E34-4C9B-B8FC-85E6852157CB}">
      <dgm:prSet/>
      <dgm:spPr/>
      <dgm:t>
        <a:bodyPr/>
        <a:lstStyle/>
        <a:p>
          <a:endParaRPr lang="nb-NO"/>
        </a:p>
      </dgm:t>
    </dgm:pt>
    <dgm:pt modelId="{D03F46D4-BB94-4F3E-97FE-48AA3E458F7E}">
      <dgm:prSet phldrT="[Tekst]"/>
      <dgm:spPr/>
      <dgm:t>
        <a:bodyPr/>
        <a:lstStyle/>
        <a:p>
          <a:r>
            <a:rPr lang="nb-NO" dirty="0" smtClean="0"/>
            <a:t>SØHF</a:t>
          </a:r>
          <a:endParaRPr lang="nb-NO" dirty="0"/>
        </a:p>
      </dgm:t>
    </dgm:pt>
    <dgm:pt modelId="{9F999B24-B563-4169-BB83-44FBC6716D01}" type="parTrans" cxnId="{DC99CE90-C7EA-4525-AB1C-81D6960E8099}">
      <dgm:prSet/>
      <dgm:spPr/>
      <dgm:t>
        <a:bodyPr/>
        <a:lstStyle/>
        <a:p>
          <a:endParaRPr lang="nb-NO"/>
        </a:p>
      </dgm:t>
    </dgm:pt>
    <dgm:pt modelId="{6AB96C74-DFA9-49DD-A6E0-FBCEA8317AAC}" type="sibTrans" cxnId="{DC99CE90-C7EA-4525-AB1C-81D6960E8099}">
      <dgm:prSet/>
      <dgm:spPr/>
      <dgm:t>
        <a:bodyPr/>
        <a:lstStyle/>
        <a:p>
          <a:endParaRPr lang="nb-NO"/>
        </a:p>
      </dgm:t>
    </dgm:pt>
    <dgm:pt modelId="{FD1561DE-EC05-46C0-B6AD-AB2AED6CC48E}">
      <dgm:prSet phldrT="[Tekst]"/>
      <dgm:spPr/>
      <dgm:t>
        <a:bodyPr/>
        <a:lstStyle/>
        <a:p>
          <a:r>
            <a:rPr lang="nb-NO" dirty="0" smtClean="0"/>
            <a:t>SIHF</a:t>
          </a:r>
          <a:endParaRPr lang="nb-NO" dirty="0"/>
        </a:p>
      </dgm:t>
    </dgm:pt>
    <dgm:pt modelId="{AD72C7BF-B090-42AA-BB35-AB1BC566B86C}" type="parTrans" cxnId="{77DDEA72-1E4C-4908-8A07-D143C0E0B6B2}">
      <dgm:prSet/>
      <dgm:spPr/>
      <dgm:t>
        <a:bodyPr/>
        <a:lstStyle/>
        <a:p>
          <a:endParaRPr lang="nb-NO"/>
        </a:p>
      </dgm:t>
    </dgm:pt>
    <dgm:pt modelId="{B8DEEDFA-0603-4369-8389-B2A390739D34}" type="sibTrans" cxnId="{77DDEA72-1E4C-4908-8A07-D143C0E0B6B2}">
      <dgm:prSet/>
      <dgm:spPr/>
      <dgm:t>
        <a:bodyPr/>
        <a:lstStyle/>
        <a:p>
          <a:endParaRPr lang="nb-NO"/>
        </a:p>
      </dgm:t>
    </dgm:pt>
    <dgm:pt modelId="{28A1E902-0131-43B4-B5C1-0ACCA3D919F3}">
      <dgm:prSet phldrT="[Tekst]"/>
      <dgm:spPr/>
      <dgm:t>
        <a:bodyPr/>
        <a:lstStyle/>
        <a:p>
          <a:r>
            <a:rPr lang="nb-NO" dirty="0" err="1" smtClean="0"/>
            <a:t>Sunnås</a:t>
          </a:r>
          <a:endParaRPr lang="nb-NO" dirty="0"/>
        </a:p>
      </dgm:t>
    </dgm:pt>
    <dgm:pt modelId="{87F61E53-561F-426F-8F32-AEDDCC26EED2}" type="parTrans" cxnId="{6BE006AD-A52A-4093-9AD4-0E40B3648328}">
      <dgm:prSet/>
      <dgm:spPr/>
      <dgm:t>
        <a:bodyPr/>
        <a:lstStyle/>
        <a:p>
          <a:endParaRPr lang="nb-NO"/>
        </a:p>
      </dgm:t>
    </dgm:pt>
    <dgm:pt modelId="{07E3B675-D018-4414-84FA-6B24B1B4AEAC}" type="sibTrans" cxnId="{6BE006AD-A52A-4093-9AD4-0E40B3648328}">
      <dgm:prSet/>
      <dgm:spPr/>
      <dgm:t>
        <a:bodyPr/>
        <a:lstStyle/>
        <a:p>
          <a:endParaRPr lang="nb-NO"/>
        </a:p>
      </dgm:t>
    </dgm:pt>
    <dgm:pt modelId="{F1A79886-C5AE-4285-A3F5-56BB426A2C87}">
      <dgm:prSet phldrT="[Tekst]"/>
      <dgm:spPr/>
      <dgm:t>
        <a:bodyPr/>
        <a:lstStyle/>
        <a:p>
          <a:r>
            <a:rPr lang="nb-NO" dirty="0" smtClean="0"/>
            <a:t>STHF</a:t>
          </a:r>
          <a:endParaRPr lang="nb-NO" dirty="0"/>
        </a:p>
      </dgm:t>
    </dgm:pt>
    <dgm:pt modelId="{071C29B2-7507-42C6-9F21-D7745251DB09}" type="parTrans" cxnId="{C890C651-BEA2-45ED-B036-4DE86527E4BD}">
      <dgm:prSet/>
      <dgm:spPr/>
      <dgm:t>
        <a:bodyPr/>
        <a:lstStyle/>
        <a:p>
          <a:endParaRPr lang="nb-NO"/>
        </a:p>
      </dgm:t>
    </dgm:pt>
    <dgm:pt modelId="{DA232E50-ADDF-4CA6-9969-9E0814E4723B}" type="sibTrans" cxnId="{C890C651-BEA2-45ED-B036-4DE86527E4BD}">
      <dgm:prSet/>
      <dgm:spPr/>
      <dgm:t>
        <a:bodyPr/>
        <a:lstStyle/>
        <a:p>
          <a:endParaRPr lang="nb-NO"/>
        </a:p>
      </dgm:t>
    </dgm:pt>
    <dgm:pt modelId="{C296DFF4-893B-4620-B2D1-AD3B5866DF48}">
      <dgm:prSet phldrT="[Tekst]"/>
      <dgm:spPr/>
      <dgm:t>
        <a:bodyPr/>
        <a:lstStyle/>
        <a:p>
          <a:r>
            <a:rPr lang="nb-NO" dirty="0" smtClean="0"/>
            <a:t>SSHF</a:t>
          </a:r>
          <a:endParaRPr lang="nb-NO" dirty="0"/>
        </a:p>
      </dgm:t>
    </dgm:pt>
    <dgm:pt modelId="{F20DB333-69E9-4D5B-BA0A-1D01B058573B}" type="parTrans" cxnId="{AD08B584-6A1E-4D55-97DE-EB7E655ED577}">
      <dgm:prSet/>
      <dgm:spPr/>
      <dgm:t>
        <a:bodyPr/>
        <a:lstStyle/>
        <a:p>
          <a:endParaRPr lang="nb-NO"/>
        </a:p>
      </dgm:t>
    </dgm:pt>
    <dgm:pt modelId="{D4B4BA3B-C358-452A-8457-DE098FE1FB52}" type="sibTrans" cxnId="{AD08B584-6A1E-4D55-97DE-EB7E655ED577}">
      <dgm:prSet/>
      <dgm:spPr/>
      <dgm:t>
        <a:bodyPr/>
        <a:lstStyle/>
        <a:p>
          <a:endParaRPr lang="nb-NO"/>
        </a:p>
      </dgm:t>
    </dgm:pt>
    <dgm:pt modelId="{E2164B60-1551-40E3-B7AB-1F8987B23741}">
      <dgm:prSet phldrT="[Tekst]"/>
      <dgm:spPr/>
      <dgm:t>
        <a:bodyPr/>
        <a:lstStyle/>
        <a:p>
          <a:r>
            <a:rPr lang="nb-NO" dirty="0" smtClean="0"/>
            <a:t>VVHF</a:t>
          </a:r>
          <a:endParaRPr lang="nb-NO" dirty="0"/>
        </a:p>
      </dgm:t>
    </dgm:pt>
    <dgm:pt modelId="{045C5FDB-111D-4B01-92F7-A8B64B2FF53B}" type="parTrans" cxnId="{F60177FA-90EC-4EED-B59D-1EF531911006}">
      <dgm:prSet/>
      <dgm:spPr/>
      <dgm:t>
        <a:bodyPr/>
        <a:lstStyle/>
        <a:p>
          <a:endParaRPr lang="nb-NO"/>
        </a:p>
      </dgm:t>
    </dgm:pt>
    <dgm:pt modelId="{EED3E562-EFD7-4FFF-AB68-02D02DC2B686}" type="sibTrans" cxnId="{F60177FA-90EC-4EED-B59D-1EF531911006}">
      <dgm:prSet/>
      <dgm:spPr/>
      <dgm:t>
        <a:bodyPr/>
        <a:lstStyle/>
        <a:p>
          <a:endParaRPr lang="nb-NO"/>
        </a:p>
      </dgm:t>
    </dgm:pt>
    <dgm:pt modelId="{D1317D06-C34D-4100-9A90-3CC64FAE0FE8}" type="pres">
      <dgm:prSet presAssocID="{35C30B24-6499-4446-B741-11773A6F84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7C8F18E3-98B1-45BF-9295-28CB2CDBA606}" type="pres">
      <dgm:prSet presAssocID="{F546D178-8575-4E93-85F7-BFE0F59F8915}" presName="hierRoot1" presStyleCnt="0">
        <dgm:presLayoutVars>
          <dgm:hierBranch val="init"/>
        </dgm:presLayoutVars>
      </dgm:prSet>
      <dgm:spPr/>
    </dgm:pt>
    <dgm:pt modelId="{B5B62C2E-1556-478B-8738-FCAB9C6056D8}" type="pres">
      <dgm:prSet presAssocID="{F546D178-8575-4E93-85F7-BFE0F59F8915}" presName="rootComposite1" presStyleCnt="0"/>
      <dgm:spPr/>
    </dgm:pt>
    <dgm:pt modelId="{418D2978-88FD-4A40-A844-F13FEBBD4388}" type="pres">
      <dgm:prSet presAssocID="{F546D178-8575-4E93-85F7-BFE0F59F8915}" presName="rootText1" presStyleLbl="node0" presStyleIdx="0" presStyleCnt="1" custScaleX="212253" custScaleY="174835" custLinFactY="-100000" custLinFactNeighborX="3227" custLinFactNeighborY="-14211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BD134C8-4BA5-44BB-807C-C3B1B1E355E4}" type="pres">
      <dgm:prSet presAssocID="{F546D178-8575-4E93-85F7-BFE0F59F8915}" presName="rootConnector1" presStyleLbl="node1" presStyleIdx="0" presStyleCnt="0"/>
      <dgm:spPr/>
      <dgm:t>
        <a:bodyPr/>
        <a:lstStyle/>
        <a:p>
          <a:endParaRPr lang="nb-NO"/>
        </a:p>
      </dgm:t>
    </dgm:pt>
    <dgm:pt modelId="{0835A286-452B-4867-BA22-65813EDCB7FE}" type="pres">
      <dgm:prSet presAssocID="{F546D178-8575-4E93-85F7-BFE0F59F8915}" presName="hierChild2" presStyleCnt="0"/>
      <dgm:spPr/>
    </dgm:pt>
    <dgm:pt modelId="{2F6AE83C-DD75-497B-9610-951BC196D8A0}" type="pres">
      <dgm:prSet presAssocID="{87AE525D-E5E6-4D55-BAF7-29B995155866}" presName="Name37" presStyleLbl="parChTrans1D2" presStyleIdx="0" presStyleCnt="13"/>
      <dgm:spPr/>
      <dgm:t>
        <a:bodyPr/>
        <a:lstStyle/>
        <a:p>
          <a:endParaRPr lang="nb-NO"/>
        </a:p>
      </dgm:t>
    </dgm:pt>
    <dgm:pt modelId="{8DF171CF-EC89-4922-94B2-3B824D620116}" type="pres">
      <dgm:prSet presAssocID="{4F8AA4CE-5079-41B6-8567-AA9AAA0AB645}" presName="hierRoot2" presStyleCnt="0">
        <dgm:presLayoutVars>
          <dgm:hierBranch val="init"/>
        </dgm:presLayoutVars>
      </dgm:prSet>
      <dgm:spPr/>
    </dgm:pt>
    <dgm:pt modelId="{909C775C-E3BD-4BA6-A4C8-A20F719D50A6}" type="pres">
      <dgm:prSet presAssocID="{4F8AA4CE-5079-41B6-8567-AA9AAA0AB645}" presName="rootComposite" presStyleCnt="0"/>
      <dgm:spPr/>
    </dgm:pt>
    <dgm:pt modelId="{580E7656-F0E1-4821-864D-B1F79AF70BF4}" type="pres">
      <dgm:prSet presAssocID="{4F8AA4CE-5079-41B6-8567-AA9AAA0AB645}" presName="rootText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26A986F-071B-4A24-AA3E-B150FA419394}" type="pres">
      <dgm:prSet presAssocID="{4F8AA4CE-5079-41B6-8567-AA9AAA0AB645}" presName="rootConnector" presStyleLbl="node2" presStyleIdx="0" presStyleCnt="9"/>
      <dgm:spPr/>
      <dgm:t>
        <a:bodyPr/>
        <a:lstStyle/>
        <a:p>
          <a:endParaRPr lang="nb-NO"/>
        </a:p>
      </dgm:t>
    </dgm:pt>
    <dgm:pt modelId="{7CF42014-2102-4AF2-9D6B-217347BAD460}" type="pres">
      <dgm:prSet presAssocID="{4F8AA4CE-5079-41B6-8567-AA9AAA0AB645}" presName="hierChild4" presStyleCnt="0"/>
      <dgm:spPr/>
    </dgm:pt>
    <dgm:pt modelId="{9123A672-B9E4-4507-9DA2-EB4ED5A1EAFB}" type="pres">
      <dgm:prSet presAssocID="{4F8AA4CE-5079-41B6-8567-AA9AAA0AB645}" presName="hierChild5" presStyleCnt="0"/>
      <dgm:spPr/>
    </dgm:pt>
    <dgm:pt modelId="{D5B871DA-6895-40FF-B97C-D71EBF961056}" type="pres">
      <dgm:prSet presAssocID="{0A7F5E8C-1ABE-4FD0-BBCC-94DF99A2F35D}" presName="Name37" presStyleLbl="parChTrans1D2" presStyleIdx="1" presStyleCnt="13"/>
      <dgm:spPr/>
      <dgm:t>
        <a:bodyPr/>
        <a:lstStyle/>
        <a:p>
          <a:endParaRPr lang="nb-NO"/>
        </a:p>
      </dgm:t>
    </dgm:pt>
    <dgm:pt modelId="{D7015102-F8D8-4C1A-8B7D-0E67E42C65B6}" type="pres">
      <dgm:prSet presAssocID="{07360E11-1A8F-474A-BE78-DC6687B303C3}" presName="hierRoot2" presStyleCnt="0">
        <dgm:presLayoutVars>
          <dgm:hierBranch val="init"/>
        </dgm:presLayoutVars>
      </dgm:prSet>
      <dgm:spPr/>
    </dgm:pt>
    <dgm:pt modelId="{6924EED9-B54B-48AD-B9E5-F785969C7213}" type="pres">
      <dgm:prSet presAssocID="{07360E11-1A8F-474A-BE78-DC6687B303C3}" presName="rootComposite" presStyleCnt="0"/>
      <dgm:spPr/>
    </dgm:pt>
    <dgm:pt modelId="{E7E61033-3D64-47E3-9B1D-9E96917206A7}" type="pres">
      <dgm:prSet presAssocID="{07360E11-1A8F-474A-BE78-DC6687B303C3}" presName="rootText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0659DE5-CCE1-4D9E-94C2-F572F2DF3F51}" type="pres">
      <dgm:prSet presAssocID="{07360E11-1A8F-474A-BE78-DC6687B303C3}" presName="rootConnector" presStyleLbl="node2" presStyleIdx="1" presStyleCnt="9"/>
      <dgm:spPr/>
      <dgm:t>
        <a:bodyPr/>
        <a:lstStyle/>
        <a:p>
          <a:endParaRPr lang="nb-NO"/>
        </a:p>
      </dgm:t>
    </dgm:pt>
    <dgm:pt modelId="{D3565965-12DB-4903-8C8C-99C031DB7CEB}" type="pres">
      <dgm:prSet presAssocID="{07360E11-1A8F-474A-BE78-DC6687B303C3}" presName="hierChild4" presStyleCnt="0"/>
      <dgm:spPr/>
    </dgm:pt>
    <dgm:pt modelId="{63BBAE27-CF40-4F82-BB9F-998956F044DB}" type="pres">
      <dgm:prSet presAssocID="{07360E11-1A8F-474A-BE78-DC6687B303C3}" presName="hierChild5" presStyleCnt="0"/>
      <dgm:spPr/>
    </dgm:pt>
    <dgm:pt modelId="{D6F67C0A-9054-474A-927A-50DA772E213D}" type="pres">
      <dgm:prSet presAssocID="{6116138D-2647-46D3-8DFE-A28F0FB105EE}" presName="Name37" presStyleLbl="parChTrans1D2" presStyleIdx="2" presStyleCnt="13"/>
      <dgm:spPr/>
      <dgm:t>
        <a:bodyPr/>
        <a:lstStyle/>
        <a:p>
          <a:endParaRPr lang="nb-NO"/>
        </a:p>
      </dgm:t>
    </dgm:pt>
    <dgm:pt modelId="{FD9A2AE8-C16A-41F7-85F0-00ADA5DBC8B7}" type="pres">
      <dgm:prSet presAssocID="{544CCACD-28D2-4F44-A75F-F7F6E802F6ED}" presName="hierRoot2" presStyleCnt="0">
        <dgm:presLayoutVars>
          <dgm:hierBranch val="init"/>
        </dgm:presLayoutVars>
      </dgm:prSet>
      <dgm:spPr/>
    </dgm:pt>
    <dgm:pt modelId="{F9B09AAF-312F-41BC-BCEE-8B7A7EE3CB1B}" type="pres">
      <dgm:prSet presAssocID="{544CCACD-28D2-4F44-A75F-F7F6E802F6ED}" presName="rootComposite" presStyleCnt="0"/>
      <dgm:spPr/>
    </dgm:pt>
    <dgm:pt modelId="{082FB95B-5396-45AC-8E24-B90A5EC65473}" type="pres">
      <dgm:prSet presAssocID="{544CCACD-28D2-4F44-A75F-F7F6E802F6ED}" presName="rootText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0118C15-B232-4D1D-9901-E9BDE599FEA2}" type="pres">
      <dgm:prSet presAssocID="{544CCACD-28D2-4F44-A75F-F7F6E802F6ED}" presName="rootConnector" presStyleLbl="node2" presStyleIdx="2" presStyleCnt="9"/>
      <dgm:spPr/>
      <dgm:t>
        <a:bodyPr/>
        <a:lstStyle/>
        <a:p>
          <a:endParaRPr lang="nb-NO"/>
        </a:p>
      </dgm:t>
    </dgm:pt>
    <dgm:pt modelId="{82E7C116-46C0-474A-9544-766EE4023848}" type="pres">
      <dgm:prSet presAssocID="{544CCACD-28D2-4F44-A75F-F7F6E802F6ED}" presName="hierChild4" presStyleCnt="0"/>
      <dgm:spPr/>
    </dgm:pt>
    <dgm:pt modelId="{EC7D5045-58FD-4C93-BEAB-15E0C4CBC8A4}" type="pres">
      <dgm:prSet presAssocID="{544CCACD-28D2-4F44-A75F-F7F6E802F6ED}" presName="hierChild5" presStyleCnt="0"/>
      <dgm:spPr/>
    </dgm:pt>
    <dgm:pt modelId="{85D24A35-FF95-4209-8327-0CC5B4BB3EC4}" type="pres">
      <dgm:prSet presAssocID="{9F999B24-B563-4169-BB83-44FBC6716D01}" presName="Name37" presStyleLbl="parChTrans1D2" presStyleIdx="3" presStyleCnt="13"/>
      <dgm:spPr/>
      <dgm:t>
        <a:bodyPr/>
        <a:lstStyle/>
        <a:p>
          <a:endParaRPr lang="nb-NO"/>
        </a:p>
      </dgm:t>
    </dgm:pt>
    <dgm:pt modelId="{C72A5A8D-1AB6-4C38-B757-E4DF57236656}" type="pres">
      <dgm:prSet presAssocID="{D03F46D4-BB94-4F3E-97FE-48AA3E458F7E}" presName="hierRoot2" presStyleCnt="0">
        <dgm:presLayoutVars>
          <dgm:hierBranch val="init"/>
        </dgm:presLayoutVars>
      </dgm:prSet>
      <dgm:spPr/>
    </dgm:pt>
    <dgm:pt modelId="{DD978FBC-36D9-415E-A7B7-33E0B15E6886}" type="pres">
      <dgm:prSet presAssocID="{D03F46D4-BB94-4F3E-97FE-48AA3E458F7E}" presName="rootComposite" presStyleCnt="0"/>
      <dgm:spPr/>
    </dgm:pt>
    <dgm:pt modelId="{5C9CBB86-2400-4F0B-9B9A-CC06EF0AFC03}" type="pres">
      <dgm:prSet presAssocID="{D03F46D4-BB94-4F3E-97FE-48AA3E458F7E}" presName="rootText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7123216-1CBA-4085-9FB0-1371557E8A80}" type="pres">
      <dgm:prSet presAssocID="{D03F46D4-BB94-4F3E-97FE-48AA3E458F7E}" presName="rootConnector" presStyleLbl="node2" presStyleIdx="3" presStyleCnt="9"/>
      <dgm:spPr/>
      <dgm:t>
        <a:bodyPr/>
        <a:lstStyle/>
        <a:p>
          <a:endParaRPr lang="nb-NO"/>
        </a:p>
      </dgm:t>
    </dgm:pt>
    <dgm:pt modelId="{8B019D96-2386-4478-8421-E210D4C4CA8D}" type="pres">
      <dgm:prSet presAssocID="{D03F46D4-BB94-4F3E-97FE-48AA3E458F7E}" presName="hierChild4" presStyleCnt="0"/>
      <dgm:spPr/>
    </dgm:pt>
    <dgm:pt modelId="{56AC3639-EE3A-4F0E-AE3A-5C2325DD1608}" type="pres">
      <dgm:prSet presAssocID="{D03F46D4-BB94-4F3E-97FE-48AA3E458F7E}" presName="hierChild5" presStyleCnt="0"/>
      <dgm:spPr/>
    </dgm:pt>
    <dgm:pt modelId="{44ED8034-F668-4EF0-A58F-5AAD777695B0}" type="pres">
      <dgm:prSet presAssocID="{AD72C7BF-B090-42AA-BB35-AB1BC566B86C}" presName="Name37" presStyleLbl="parChTrans1D2" presStyleIdx="4" presStyleCnt="13"/>
      <dgm:spPr/>
      <dgm:t>
        <a:bodyPr/>
        <a:lstStyle/>
        <a:p>
          <a:endParaRPr lang="nb-NO"/>
        </a:p>
      </dgm:t>
    </dgm:pt>
    <dgm:pt modelId="{8CB02BCC-3734-4C6F-A0D0-1FF051B288F8}" type="pres">
      <dgm:prSet presAssocID="{FD1561DE-EC05-46C0-B6AD-AB2AED6CC48E}" presName="hierRoot2" presStyleCnt="0">
        <dgm:presLayoutVars>
          <dgm:hierBranch val="init"/>
        </dgm:presLayoutVars>
      </dgm:prSet>
      <dgm:spPr/>
    </dgm:pt>
    <dgm:pt modelId="{BDD341C8-90A4-4712-A37E-A578F3CA903E}" type="pres">
      <dgm:prSet presAssocID="{FD1561DE-EC05-46C0-B6AD-AB2AED6CC48E}" presName="rootComposite" presStyleCnt="0"/>
      <dgm:spPr/>
    </dgm:pt>
    <dgm:pt modelId="{F86C310A-6F9E-4417-A48B-79C83943F5D9}" type="pres">
      <dgm:prSet presAssocID="{FD1561DE-EC05-46C0-B6AD-AB2AED6CC48E}" presName="rootText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1431759-E6B8-4494-BE2B-246790165200}" type="pres">
      <dgm:prSet presAssocID="{FD1561DE-EC05-46C0-B6AD-AB2AED6CC48E}" presName="rootConnector" presStyleLbl="node2" presStyleIdx="4" presStyleCnt="9"/>
      <dgm:spPr/>
      <dgm:t>
        <a:bodyPr/>
        <a:lstStyle/>
        <a:p>
          <a:endParaRPr lang="nb-NO"/>
        </a:p>
      </dgm:t>
    </dgm:pt>
    <dgm:pt modelId="{4A0D7E77-0A9C-4C08-AF36-6A9E347549C7}" type="pres">
      <dgm:prSet presAssocID="{FD1561DE-EC05-46C0-B6AD-AB2AED6CC48E}" presName="hierChild4" presStyleCnt="0"/>
      <dgm:spPr/>
    </dgm:pt>
    <dgm:pt modelId="{E1501E9F-2964-4CB4-8257-80556E8D8608}" type="pres">
      <dgm:prSet presAssocID="{FD1561DE-EC05-46C0-B6AD-AB2AED6CC48E}" presName="hierChild5" presStyleCnt="0"/>
      <dgm:spPr/>
    </dgm:pt>
    <dgm:pt modelId="{EF1E4264-6D14-4DE4-AB6B-833B5E9DB521}" type="pres">
      <dgm:prSet presAssocID="{87F61E53-561F-426F-8F32-AEDDCC26EED2}" presName="Name37" presStyleLbl="parChTrans1D2" presStyleIdx="5" presStyleCnt="13"/>
      <dgm:spPr/>
      <dgm:t>
        <a:bodyPr/>
        <a:lstStyle/>
        <a:p>
          <a:endParaRPr lang="nb-NO"/>
        </a:p>
      </dgm:t>
    </dgm:pt>
    <dgm:pt modelId="{8E4A9931-B686-4731-BFCB-260684953C9D}" type="pres">
      <dgm:prSet presAssocID="{28A1E902-0131-43B4-B5C1-0ACCA3D919F3}" presName="hierRoot2" presStyleCnt="0">
        <dgm:presLayoutVars>
          <dgm:hierBranch val="init"/>
        </dgm:presLayoutVars>
      </dgm:prSet>
      <dgm:spPr/>
    </dgm:pt>
    <dgm:pt modelId="{FE2F8FC8-531D-49D2-9104-3FDBFD9105FE}" type="pres">
      <dgm:prSet presAssocID="{28A1E902-0131-43B4-B5C1-0ACCA3D919F3}" presName="rootComposite" presStyleCnt="0"/>
      <dgm:spPr/>
    </dgm:pt>
    <dgm:pt modelId="{3B415C59-E632-443D-9C57-BE7E0071B7C6}" type="pres">
      <dgm:prSet presAssocID="{28A1E902-0131-43B4-B5C1-0ACCA3D919F3}" presName="rootText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D52DE78-C6D0-4743-B856-8C11C28BD518}" type="pres">
      <dgm:prSet presAssocID="{28A1E902-0131-43B4-B5C1-0ACCA3D919F3}" presName="rootConnector" presStyleLbl="node2" presStyleIdx="5" presStyleCnt="9"/>
      <dgm:spPr/>
      <dgm:t>
        <a:bodyPr/>
        <a:lstStyle/>
        <a:p>
          <a:endParaRPr lang="nb-NO"/>
        </a:p>
      </dgm:t>
    </dgm:pt>
    <dgm:pt modelId="{57BE9052-21F7-4796-8E58-E5BF76EDEF59}" type="pres">
      <dgm:prSet presAssocID="{28A1E902-0131-43B4-B5C1-0ACCA3D919F3}" presName="hierChild4" presStyleCnt="0"/>
      <dgm:spPr/>
    </dgm:pt>
    <dgm:pt modelId="{60F8A8C7-5DA9-4A5A-A1FC-354E070B328F}" type="pres">
      <dgm:prSet presAssocID="{28A1E902-0131-43B4-B5C1-0ACCA3D919F3}" presName="hierChild5" presStyleCnt="0"/>
      <dgm:spPr/>
    </dgm:pt>
    <dgm:pt modelId="{5AE896FB-EA19-4B36-A602-AB77B6AD902A}" type="pres">
      <dgm:prSet presAssocID="{071C29B2-7507-42C6-9F21-D7745251DB09}" presName="Name37" presStyleLbl="parChTrans1D2" presStyleIdx="6" presStyleCnt="13"/>
      <dgm:spPr/>
      <dgm:t>
        <a:bodyPr/>
        <a:lstStyle/>
        <a:p>
          <a:endParaRPr lang="nb-NO"/>
        </a:p>
      </dgm:t>
    </dgm:pt>
    <dgm:pt modelId="{B0F5B9E9-1BE9-4120-A061-CC43E931C19D}" type="pres">
      <dgm:prSet presAssocID="{F1A79886-C5AE-4285-A3F5-56BB426A2C87}" presName="hierRoot2" presStyleCnt="0">
        <dgm:presLayoutVars>
          <dgm:hierBranch val="init"/>
        </dgm:presLayoutVars>
      </dgm:prSet>
      <dgm:spPr/>
    </dgm:pt>
    <dgm:pt modelId="{2BBC5B5F-6EE7-4E18-B8B4-6EF3363D5F09}" type="pres">
      <dgm:prSet presAssocID="{F1A79886-C5AE-4285-A3F5-56BB426A2C87}" presName="rootComposite" presStyleCnt="0"/>
      <dgm:spPr/>
    </dgm:pt>
    <dgm:pt modelId="{398DF9E1-AD20-44A6-9632-9A9792F0C577}" type="pres">
      <dgm:prSet presAssocID="{F1A79886-C5AE-4285-A3F5-56BB426A2C87}" presName="rootText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55B0C2F-D6E9-4416-AFD1-70F2CE307DAE}" type="pres">
      <dgm:prSet presAssocID="{F1A79886-C5AE-4285-A3F5-56BB426A2C87}" presName="rootConnector" presStyleLbl="node2" presStyleIdx="6" presStyleCnt="9"/>
      <dgm:spPr/>
      <dgm:t>
        <a:bodyPr/>
        <a:lstStyle/>
        <a:p>
          <a:endParaRPr lang="nb-NO"/>
        </a:p>
      </dgm:t>
    </dgm:pt>
    <dgm:pt modelId="{07919A37-0476-40AB-89F3-4879E8041743}" type="pres">
      <dgm:prSet presAssocID="{F1A79886-C5AE-4285-A3F5-56BB426A2C87}" presName="hierChild4" presStyleCnt="0"/>
      <dgm:spPr/>
    </dgm:pt>
    <dgm:pt modelId="{80280F07-BDF6-48D4-864A-14423F9536F4}" type="pres">
      <dgm:prSet presAssocID="{F1A79886-C5AE-4285-A3F5-56BB426A2C87}" presName="hierChild5" presStyleCnt="0"/>
      <dgm:spPr/>
    </dgm:pt>
    <dgm:pt modelId="{CC3E3DB7-FCD4-4C45-BDF1-9D210E723453}" type="pres">
      <dgm:prSet presAssocID="{F20DB333-69E9-4D5B-BA0A-1D01B058573B}" presName="Name37" presStyleLbl="parChTrans1D2" presStyleIdx="7" presStyleCnt="13"/>
      <dgm:spPr/>
      <dgm:t>
        <a:bodyPr/>
        <a:lstStyle/>
        <a:p>
          <a:endParaRPr lang="nb-NO"/>
        </a:p>
      </dgm:t>
    </dgm:pt>
    <dgm:pt modelId="{834CC98B-8082-46C8-8ABF-C2531DB6DF8A}" type="pres">
      <dgm:prSet presAssocID="{C296DFF4-893B-4620-B2D1-AD3B5866DF48}" presName="hierRoot2" presStyleCnt="0">
        <dgm:presLayoutVars>
          <dgm:hierBranch val="init"/>
        </dgm:presLayoutVars>
      </dgm:prSet>
      <dgm:spPr/>
    </dgm:pt>
    <dgm:pt modelId="{2952FEA8-312E-45CA-8584-46162FECADB7}" type="pres">
      <dgm:prSet presAssocID="{C296DFF4-893B-4620-B2D1-AD3B5866DF48}" presName="rootComposite" presStyleCnt="0"/>
      <dgm:spPr/>
    </dgm:pt>
    <dgm:pt modelId="{AEED92D2-6253-4452-A661-AEA145BC770B}" type="pres">
      <dgm:prSet presAssocID="{C296DFF4-893B-4620-B2D1-AD3B5866DF48}" presName="rootText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9A9E935-3A37-404E-B2DD-CBD6184C8C72}" type="pres">
      <dgm:prSet presAssocID="{C296DFF4-893B-4620-B2D1-AD3B5866DF48}" presName="rootConnector" presStyleLbl="node2" presStyleIdx="7" presStyleCnt="9"/>
      <dgm:spPr/>
      <dgm:t>
        <a:bodyPr/>
        <a:lstStyle/>
        <a:p>
          <a:endParaRPr lang="nb-NO"/>
        </a:p>
      </dgm:t>
    </dgm:pt>
    <dgm:pt modelId="{104FF179-E909-4B51-844A-CE357F97C56C}" type="pres">
      <dgm:prSet presAssocID="{C296DFF4-893B-4620-B2D1-AD3B5866DF48}" presName="hierChild4" presStyleCnt="0"/>
      <dgm:spPr/>
    </dgm:pt>
    <dgm:pt modelId="{5B604647-D42E-491C-BD47-E97768B5CD66}" type="pres">
      <dgm:prSet presAssocID="{C296DFF4-893B-4620-B2D1-AD3B5866DF48}" presName="hierChild5" presStyleCnt="0"/>
      <dgm:spPr/>
    </dgm:pt>
    <dgm:pt modelId="{C7D6D425-AF21-4098-88FA-D9BA4E815E6C}" type="pres">
      <dgm:prSet presAssocID="{045C5FDB-111D-4B01-92F7-A8B64B2FF53B}" presName="Name37" presStyleLbl="parChTrans1D2" presStyleIdx="8" presStyleCnt="13"/>
      <dgm:spPr/>
      <dgm:t>
        <a:bodyPr/>
        <a:lstStyle/>
        <a:p>
          <a:endParaRPr lang="nb-NO"/>
        </a:p>
      </dgm:t>
    </dgm:pt>
    <dgm:pt modelId="{DDB95F56-FEC0-41AD-AAA5-2B20D85F7BA3}" type="pres">
      <dgm:prSet presAssocID="{E2164B60-1551-40E3-B7AB-1F8987B23741}" presName="hierRoot2" presStyleCnt="0">
        <dgm:presLayoutVars>
          <dgm:hierBranch val="init"/>
        </dgm:presLayoutVars>
      </dgm:prSet>
      <dgm:spPr/>
    </dgm:pt>
    <dgm:pt modelId="{FDA189E9-4985-45BF-B1B3-931886A5B656}" type="pres">
      <dgm:prSet presAssocID="{E2164B60-1551-40E3-B7AB-1F8987B23741}" presName="rootComposite" presStyleCnt="0"/>
      <dgm:spPr/>
    </dgm:pt>
    <dgm:pt modelId="{BCCCD59C-DA77-493D-9D39-69AD4FC79B53}" type="pres">
      <dgm:prSet presAssocID="{E2164B60-1551-40E3-B7AB-1F8987B23741}" presName="rootText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9B0766E-8487-4B44-A90C-CF768A52AF91}" type="pres">
      <dgm:prSet presAssocID="{E2164B60-1551-40E3-B7AB-1F8987B23741}" presName="rootConnector" presStyleLbl="node2" presStyleIdx="8" presStyleCnt="9"/>
      <dgm:spPr/>
      <dgm:t>
        <a:bodyPr/>
        <a:lstStyle/>
        <a:p>
          <a:endParaRPr lang="nb-NO"/>
        </a:p>
      </dgm:t>
    </dgm:pt>
    <dgm:pt modelId="{32816ED0-7DD3-4724-896B-FD1A57BDA56F}" type="pres">
      <dgm:prSet presAssocID="{E2164B60-1551-40E3-B7AB-1F8987B23741}" presName="hierChild4" presStyleCnt="0"/>
      <dgm:spPr/>
    </dgm:pt>
    <dgm:pt modelId="{3A2B03C5-3177-43BA-9B46-EA95DA62CD58}" type="pres">
      <dgm:prSet presAssocID="{E2164B60-1551-40E3-B7AB-1F8987B23741}" presName="hierChild5" presStyleCnt="0"/>
      <dgm:spPr/>
    </dgm:pt>
    <dgm:pt modelId="{C410C606-2B72-4274-BC69-111A89467EBD}" type="pres">
      <dgm:prSet presAssocID="{F546D178-8575-4E93-85F7-BFE0F59F8915}" presName="hierChild3" presStyleCnt="0"/>
      <dgm:spPr/>
    </dgm:pt>
    <dgm:pt modelId="{53CD40D8-93E4-4735-942B-77F67ECF6BA3}" type="pres">
      <dgm:prSet presAssocID="{0E49B538-435B-4766-AED1-EA96BC274A8E}" presName="Name111" presStyleLbl="parChTrans1D2" presStyleIdx="9" presStyleCnt="13"/>
      <dgm:spPr/>
      <dgm:t>
        <a:bodyPr/>
        <a:lstStyle/>
        <a:p>
          <a:endParaRPr lang="nb-NO"/>
        </a:p>
      </dgm:t>
    </dgm:pt>
    <dgm:pt modelId="{CACCAE57-0DBA-42D2-B82C-FC6E75AA612D}" type="pres">
      <dgm:prSet presAssocID="{0CCD2A4F-6643-44BB-8C1D-F7FAE09EC8CD}" presName="hierRoot3" presStyleCnt="0">
        <dgm:presLayoutVars>
          <dgm:hierBranch val="init"/>
        </dgm:presLayoutVars>
      </dgm:prSet>
      <dgm:spPr/>
    </dgm:pt>
    <dgm:pt modelId="{81219C60-2CD8-4829-A417-0317BB4FF15A}" type="pres">
      <dgm:prSet presAssocID="{0CCD2A4F-6643-44BB-8C1D-F7FAE09EC8CD}" presName="rootComposite3" presStyleCnt="0"/>
      <dgm:spPr/>
    </dgm:pt>
    <dgm:pt modelId="{DE349A50-A021-43DB-83DC-7B07CCC0823D}" type="pres">
      <dgm:prSet presAssocID="{0CCD2A4F-6643-44BB-8C1D-F7FAE09EC8CD}" presName="rootText3" presStyleLbl="asst1" presStyleIdx="0" presStyleCnt="4" custLinFactY="-97021" custLinFactNeighborX="-11109" custLinFactNeighborY="-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24099EE-6D6A-4EE4-A2C1-20DD00392935}" type="pres">
      <dgm:prSet presAssocID="{0CCD2A4F-6643-44BB-8C1D-F7FAE09EC8CD}" presName="rootConnector3" presStyleLbl="asst1" presStyleIdx="0" presStyleCnt="4"/>
      <dgm:spPr/>
      <dgm:t>
        <a:bodyPr/>
        <a:lstStyle/>
        <a:p>
          <a:endParaRPr lang="nb-NO"/>
        </a:p>
      </dgm:t>
    </dgm:pt>
    <dgm:pt modelId="{1E52AE1E-BB62-41C1-B42F-9290BAABB640}" type="pres">
      <dgm:prSet presAssocID="{0CCD2A4F-6643-44BB-8C1D-F7FAE09EC8CD}" presName="hierChild6" presStyleCnt="0"/>
      <dgm:spPr/>
    </dgm:pt>
    <dgm:pt modelId="{E694F32C-5368-453B-AB87-0F793CCE4BA7}" type="pres">
      <dgm:prSet presAssocID="{0CCD2A4F-6643-44BB-8C1D-F7FAE09EC8CD}" presName="hierChild7" presStyleCnt="0"/>
      <dgm:spPr/>
    </dgm:pt>
    <dgm:pt modelId="{F23375F8-3459-4AA0-8D80-7175913D99AC}" type="pres">
      <dgm:prSet presAssocID="{724A9A13-558C-4360-9D27-5B7661B77914}" presName="Name111" presStyleLbl="parChTrans1D2" presStyleIdx="10" presStyleCnt="13"/>
      <dgm:spPr/>
      <dgm:t>
        <a:bodyPr/>
        <a:lstStyle/>
        <a:p>
          <a:endParaRPr lang="nb-NO"/>
        </a:p>
      </dgm:t>
    </dgm:pt>
    <dgm:pt modelId="{9E3B052D-75B8-4097-9DDF-EA13EB9B9B8D}" type="pres">
      <dgm:prSet presAssocID="{338A17C7-579A-4266-8CEB-443FC5CB4C51}" presName="hierRoot3" presStyleCnt="0">
        <dgm:presLayoutVars>
          <dgm:hierBranch val="init"/>
        </dgm:presLayoutVars>
      </dgm:prSet>
      <dgm:spPr/>
    </dgm:pt>
    <dgm:pt modelId="{5B3F15AF-88D3-415D-AF3C-BC98CD9147FF}" type="pres">
      <dgm:prSet presAssocID="{338A17C7-579A-4266-8CEB-443FC5CB4C51}" presName="rootComposite3" presStyleCnt="0"/>
      <dgm:spPr/>
    </dgm:pt>
    <dgm:pt modelId="{1DD1A79B-4C93-41EA-8BE7-9D877ABFE548}" type="pres">
      <dgm:prSet presAssocID="{338A17C7-579A-4266-8CEB-443FC5CB4C51}" presName="rootText3" presStyleLbl="asst1" presStyleIdx="1" presStyleCnt="4" custLinFactY="-97021" custLinFactNeighborX="17564" custLinFactNeighborY="-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4BDB374-D1CB-4412-9736-7858488829EC}" type="pres">
      <dgm:prSet presAssocID="{338A17C7-579A-4266-8CEB-443FC5CB4C51}" presName="rootConnector3" presStyleLbl="asst1" presStyleIdx="1" presStyleCnt="4"/>
      <dgm:spPr/>
      <dgm:t>
        <a:bodyPr/>
        <a:lstStyle/>
        <a:p>
          <a:endParaRPr lang="nb-NO"/>
        </a:p>
      </dgm:t>
    </dgm:pt>
    <dgm:pt modelId="{3B8C211C-1D50-4802-A8EC-0596B6843C8F}" type="pres">
      <dgm:prSet presAssocID="{338A17C7-579A-4266-8CEB-443FC5CB4C51}" presName="hierChild6" presStyleCnt="0"/>
      <dgm:spPr/>
    </dgm:pt>
    <dgm:pt modelId="{4CD24559-E09D-4205-B708-A71ED4FEDA48}" type="pres">
      <dgm:prSet presAssocID="{338A17C7-579A-4266-8CEB-443FC5CB4C51}" presName="hierChild7" presStyleCnt="0"/>
      <dgm:spPr/>
    </dgm:pt>
    <dgm:pt modelId="{F864208F-A4E2-4376-B61F-C34ED60DD14F}" type="pres">
      <dgm:prSet presAssocID="{69990D52-521E-4B4B-9B96-4E8AAECA134C}" presName="Name111" presStyleLbl="parChTrans1D2" presStyleIdx="11" presStyleCnt="13"/>
      <dgm:spPr/>
      <dgm:t>
        <a:bodyPr/>
        <a:lstStyle/>
        <a:p>
          <a:endParaRPr lang="nb-NO"/>
        </a:p>
      </dgm:t>
    </dgm:pt>
    <dgm:pt modelId="{77163C07-05CA-4228-8022-FCE2AEFE347C}" type="pres">
      <dgm:prSet presAssocID="{61D0A8EB-0DD4-441A-8923-368E04ED299E}" presName="hierRoot3" presStyleCnt="0">
        <dgm:presLayoutVars>
          <dgm:hierBranch val="init"/>
        </dgm:presLayoutVars>
      </dgm:prSet>
      <dgm:spPr/>
    </dgm:pt>
    <dgm:pt modelId="{16487590-DD74-4FAE-B75D-8E0B4FA1AC60}" type="pres">
      <dgm:prSet presAssocID="{61D0A8EB-0DD4-441A-8923-368E04ED299E}" presName="rootComposite3" presStyleCnt="0"/>
      <dgm:spPr/>
    </dgm:pt>
    <dgm:pt modelId="{5B1147AB-FE6B-470A-AFCD-3EE0AC8E36CF}" type="pres">
      <dgm:prSet presAssocID="{61D0A8EB-0DD4-441A-8923-368E04ED299E}" presName="rootText3" presStyleLbl="asst1" presStyleIdx="2" presStyleCnt="4" custLinFactY="-70640" custLinFactNeighborX="-11109" custLinFactNeighborY="-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A53777C-F4F0-4BD2-96CE-1954344EA8CF}" type="pres">
      <dgm:prSet presAssocID="{61D0A8EB-0DD4-441A-8923-368E04ED299E}" presName="rootConnector3" presStyleLbl="asst1" presStyleIdx="2" presStyleCnt="4"/>
      <dgm:spPr/>
      <dgm:t>
        <a:bodyPr/>
        <a:lstStyle/>
        <a:p>
          <a:endParaRPr lang="nb-NO"/>
        </a:p>
      </dgm:t>
    </dgm:pt>
    <dgm:pt modelId="{3A4A5BC6-34AC-469D-B781-EE2801BC268A}" type="pres">
      <dgm:prSet presAssocID="{61D0A8EB-0DD4-441A-8923-368E04ED299E}" presName="hierChild6" presStyleCnt="0"/>
      <dgm:spPr/>
    </dgm:pt>
    <dgm:pt modelId="{8F70C40E-C3B3-4B40-9C58-A31748DC624E}" type="pres">
      <dgm:prSet presAssocID="{61D0A8EB-0DD4-441A-8923-368E04ED299E}" presName="hierChild7" presStyleCnt="0"/>
      <dgm:spPr/>
    </dgm:pt>
    <dgm:pt modelId="{35A164AA-574C-45AB-80A5-E297EB697BEB}" type="pres">
      <dgm:prSet presAssocID="{99A40971-D3C8-441B-ADF3-FEF5883709DA}" presName="Name111" presStyleLbl="parChTrans1D2" presStyleIdx="12" presStyleCnt="13"/>
      <dgm:spPr/>
      <dgm:t>
        <a:bodyPr/>
        <a:lstStyle/>
        <a:p>
          <a:endParaRPr lang="nb-NO"/>
        </a:p>
      </dgm:t>
    </dgm:pt>
    <dgm:pt modelId="{8907839C-9F06-469A-A6DA-4A612318DE22}" type="pres">
      <dgm:prSet presAssocID="{04C8BD97-0576-4885-8BC7-0A90575A2079}" presName="hierRoot3" presStyleCnt="0">
        <dgm:presLayoutVars>
          <dgm:hierBranch val="init"/>
        </dgm:presLayoutVars>
      </dgm:prSet>
      <dgm:spPr/>
    </dgm:pt>
    <dgm:pt modelId="{B21F7E34-1682-4FAF-8D2C-9D908A2CFD8F}" type="pres">
      <dgm:prSet presAssocID="{04C8BD97-0576-4885-8BC7-0A90575A2079}" presName="rootComposite3" presStyleCnt="0"/>
      <dgm:spPr/>
    </dgm:pt>
    <dgm:pt modelId="{A7066F1C-A6BF-4C9B-A14D-E825069204DF}" type="pres">
      <dgm:prSet presAssocID="{04C8BD97-0576-4885-8BC7-0A90575A2079}" presName="rootText3" presStyleLbl="asst1" presStyleIdx="3" presStyleCnt="4" custLinFactY="-70640" custLinFactNeighborX="17564" custLinFactNeighborY="-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DC844A9A-2118-45C7-89D3-190F5B2AF21E}" type="pres">
      <dgm:prSet presAssocID="{04C8BD97-0576-4885-8BC7-0A90575A2079}" presName="rootConnector3" presStyleLbl="asst1" presStyleIdx="3" presStyleCnt="4"/>
      <dgm:spPr/>
      <dgm:t>
        <a:bodyPr/>
        <a:lstStyle/>
        <a:p>
          <a:endParaRPr lang="nb-NO"/>
        </a:p>
      </dgm:t>
    </dgm:pt>
    <dgm:pt modelId="{20C20440-C0D9-406E-ABEC-F480BDE94D39}" type="pres">
      <dgm:prSet presAssocID="{04C8BD97-0576-4885-8BC7-0A90575A2079}" presName="hierChild6" presStyleCnt="0"/>
      <dgm:spPr/>
    </dgm:pt>
    <dgm:pt modelId="{468A20EE-518F-44D3-B113-D26E89E650BE}" type="pres">
      <dgm:prSet presAssocID="{04C8BD97-0576-4885-8BC7-0A90575A2079}" presName="hierChild7" presStyleCnt="0"/>
      <dgm:spPr/>
    </dgm:pt>
  </dgm:ptLst>
  <dgm:cxnLst>
    <dgm:cxn modelId="{EAD10A3A-6E23-4C7E-995F-68C0B5BAF56E}" type="presOf" srcId="{F546D178-8575-4E93-85F7-BFE0F59F8915}" destId="{418D2978-88FD-4A40-A844-F13FEBBD4388}" srcOrd="0" destOrd="0" presId="urn:microsoft.com/office/officeart/2005/8/layout/orgChart1"/>
    <dgm:cxn modelId="{9BB1FF4A-2A28-4F59-99AF-AD9A2977ACF6}" type="presOf" srcId="{61D0A8EB-0DD4-441A-8923-368E04ED299E}" destId="{CA53777C-F4F0-4BD2-96CE-1954344EA8CF}" srcOrd="1" destOrd="0" presId="urn:microsoft.com/office/officeart/2005/8/layout/orgChart1"/>
    <dgm:cxn modelId="{5CD6A2E4-720B-47D3-A7C2-5F33C5BE23D8}" type="presOf" srcId="{04C8BD97-0576-4885-8BC7-0A90575A2079}" destId="{A7066F1C-A6BF-4C9B-A14D-E825069204DF}" srcOrd="0" destOrd="0" presId="urn:microsoft.com/office/officeart/2005/8/layout/orgChart1"/>
    <dgm:cxn modelId="{9CE83F09-37EF-4D1E-B394-857E0EF86F96}" srcId="{F546D178-8575-4E93-85F7-BFE0F59F8915}" destId="{61D0A8EB-0DD4-441A-8923-368E04ED299E}" srcOrd="2" destOrd="0" parTransId="{69990D52-521E-4B4B-9B96-4E8AAECA134C}" sibTransId="{A0BC0231-361F-450C-817F-2CF2B430EB49}"/>
    <dgm:cxn modelId="{F60177FA-90EC-4EED-B59D-1EF531911006}" srcId="{F546D178-8575-4E93-85F7-BFE0F59F8915}" destId="{E2164B60-1551-40E3-B7AB-1F8987B23741}" srcOrd="12" destOrd="0" parTransId="{045C5FDB-111D-4B01-92F7-A8B64B2FF53B}" sibTransId="{EED3E562-EFD7-4FFF-AB68-02D02DC2B686}"/>
    <dgm:cxn modelId="{1D7D4194-30EA-4AF7-B245-2009496D06D8}" type="presOf" srcId="{04C8BD97-0576-4885-8BC7-0A90575A2079}" destId="{DC844A9A-2118-45C7-89D3-190F5B2AF21E}" srcOrd="1" destOrd="0" presId="urn:microsoft.com/office/officeart/2005/8/layout/orgChart1"/>
    <dgm:cxn modelId="{6330F1D9-9E61-49DD-B775-0C36A93E7970}" type="presOf" srcId="{07360E11-1A8F-474A-BE78-DC6687B303C3}" destId="{90659DE5-CCE1-4D9E-94C2-F572F2DF3F51}" srcOrd="1" destOrd="0" presId="urn:microsoft.com/office/officeart/2005/8/layout/orgChart1"/>
    <dgm:cxn modelId="{3D7FF9B1-988C-40E6-8462-5665C16D696F}" type="presOf" srcId="{F1A79886-C5AE-4285-A3F5-56BB426A2C87}" destId="{398DF9E1-AD20-44A6-9632-9A9792F0C577}" srcOrd="0" destOrd="0" presId="urn:microsoft.com/office/officeart/2005/8/layout/orgChart1"/>
    <dgm:cxn modelId="{82219DD2-51C3-442C-A327-8BF4EDDCA66F}" type="presOf" srcId="{4F8AA4CE-5079-41B6-8567-AA9AAA0AB645}" destId="{026A986F-071B-4A24-AA3E-B150FA419394}" srcOrd="1" destOrd="0" presId="urn:microsoft.com/office/officeart/2005/8/layout/orgChart1"/>
    <dgm:cxn modelId="{D66C274E-C7AB-4014-A50F-28E989F868D3}" type="presOf" srcId="{4F8AA4CE-5079-41B6-8567-AA9AAA0AB645}" destId="{580E7656-F0E1-4821-864D-B1F79AF70BF4}" srcOrd="0" destOrd="0" presId="urn:microsoft.com/office/officeart/2005/8/layout/orgChart1"/>
    <dgm:cxn modelId="{25455F76-455B-4802-85BF-3CB33F1563EA}" type="presOf" srcId="{69990D52-521E-4B4B-9B96-4E8AAECA134C}" destId="{F864208F-A4E2-4376-B61F-C34ED60DD14F}" srcOrd="0" destOrd="0" presId="urn:microsoft.com/office/officeart/2005/8/layout/orgChart1"/>
    <dgm:cxn modelId="{09F79B99-D2B0-4BEE-8190-A8E2FD818FFC}" type="presOf" srcId="{C296DFF4-893B-4620-B2D1-AD3B5866DF48}" destId="{79A9E935-3A37-404E-B2DD-CBD6184C8C72}" srcOrd="1" destOrd="0" presId="urn:microsoft.com/office/officeart/2005/8/layout/orgChart1"/>
    <dgm:cxn modelId="{CE403561-CFC5-4FFA-80A0-86CCDAE04DDC}" type="presOf" srcId="{338A17C7-579A-4266-8CEB-443FC5CB4C51}" destId="{1DD1A79B-4C93-41EA-8BE7-9D877ABFE548}" srcOrd="0" destOrd="0" presId="urn:microsoft.com/office/officeart/2005/8/layout/orgChart1"/>
    <dgm:cxn modelId="{C87331C8-001E-4F69-98F4-A2125D1D2CB2}" type="presOf" srcId="{D03F46D4-BB94-4F3E-97FE-48AA3E458F7E}" destId="{5C9CBB86-2400-4F0B-9B9A-CC06EF0AFC03}" srcOrd="0" destOrd="0" presId="urn:microsoft.com/office/officeart/2005/8/layout/orgChart1"/>
    <dgm:cxn modelId="{9A963020-9323-491B-8554-30394F3878F9}" type="presOf" srcId="{F1A79886-C5AE-4285-A3F5-56BB426A2C87}" destId="{455B0C2F-D6E9-4416-AFD1-70F2CE307DAE}" srcOrd="1" destOrd="0" presId="urn:microsoft.com/office/officeart/2005/8/layout/orgChart1"/>
    <dgm:cxn modelId="{322BD0C1-FC08-479A-BFD3-FF4F6191FE40}" type="presOf" srcId="{87AE525D-E5E6-4D55-BAF7-29B995155866}" destId="{2F6AE83C-DD75-497B-9610-951BC196D8A0}" srcOrd="0" destOrd="0" presId="urn:microsoft.com/office/officeart/2005/8/layout/orgChart1"/>
    <dgm:cxn modelId="{91A4CCF2-B54F-4E25-B346-B60E52CC5014}" type="presOf" srcId="{071C29B2-7507-42C6-9F21-D7745251DB09}" destId="{5AE896FB-EA19-4B36-A602-AB77B6AD902A}" srcOrd="0" destOrd="0" presId="urn:microsoft.com/office/officeart/2005/8/layout/orgChart1"/>
    <dgm:cxn modelId="{1C770A58-AA16-49B4-B899-F60905E9298C}" type="presOf" srcId="{6116138D-2647-46D3-8DFE-A28F0FB105EE}" destId="{D6F67C0A-9054-474A-927A-50DA772E213D}" srcOrd="0" destOrd="0" presId="urn:microsoft.com/office/officeart/2005/8/layout/orgChart1"/>
    <dgm:cxn modelId="{D91492D7-C22C-47F9-B548-AFEA16BFB661}" type="presOf" srcId="{0CCD2A4F-6643-44BB-8C1D-F7FAE09EC8CD}" destId="{DE349A50-A021-43DB-83DC-7B07CCC0823D}" srcOrd="0" destOrd="0" presId="urn:microsoft.com/office/officeart/2005/8/layout/orgChart1"/>
    <dgm:cxn modelId="{A90AF72E-E690-4FDD-B296-649F070876DD}" type="presOf" srcId="{E2164B60-1551-40E3-B7AB-1F8987B23741}" destId="{39B0766E-8487-4B44-A90C-CF768A52AF91}" srcOrd="1" destOrd="0" presId="urn:microsoft.com/office/officeart/2005/8/layout/orgChart1"/>
    <dgm:cxn modelId="{C890C651-BEA2-45ED-B036-4DE86527E4BD}" srcId="{F546D178-8575-4E93-85F7-BFE0F59F8915}" destId="{F1A79886-C5AE-4285-A3F5-56BB426A2C87}" srcOrd="10" destOrd="0" parTransId="{071C29B2-7507-42C6-9F21-D7745251DB09}" sibTransId="{DA232E50-ADDF-4CA6-9969-9E0814E4723B}"/>
    <dgm:cxn modelId="{7FD9C526-DD5A-4AD6-83E9-86F1C048F8F0}" type="presOf" srcId="{F546D178-8575-4E93-85F7-BFE0F59F8915}" destId="{9BD134C8-4BA5-44BB-807C-C3B1B1E355E4}" srcOrd="1" destOrd="0" presId="urn:microsoft.com/office/officeart/2005/8/layout/orgChart1"/>
    <dgm:cxn modelId="{F4F3ED66-AD3B-49F2-B986-AA3946E18E48}" type="presOf" srcId="{0CCD2A4F-6643-44BB-8C1D-F7FAE09EC8CD}" destId="{F24099EE-6D6A-4EE4-A2C1-20DD00392935}" srcOrd="1" destOrd="0" presId="urn:microsoft.com/office/officeart/2005/8/layout/orgChart1"/>
    <dgm:cxn modelId="{4481730D-16CB-4BE0-9CA9-5EBCB43F688C}" type="presOf" srcId="{544CCACD-28D2-4F44-A75F-F7F6E802F6ED}" destId="{082FB95B-5396-45AC-8E24-B90A5EC65473}" srcOrd="0" destOrd="0" presId="urn:microsoft.com/office/officeart/2005/8/layout/orgChart1"/>
    <dgm:cxn modelId="{D5B67A1C-C681-49C9-A032-751CE5637926}" type="presOf" srcId="{61D0A8EB-0DD4-441A-8923-368E04ED299E}" destId="{5B1147AB-FE6B-470A-AFCD-3EE0AC8E36CF}" srcOrd="0" destOrd="0" presId="urn:microsoft.com/office/officeart/2005/8/layout/orgChart1"/>
    <dgm:cxn modelId="{C055DB96-FAC0-4BE7-9480-62EB6D3861D2}" type="presOf" srcId="{F20DB333-69E9-4D5B-BA0A-1D01B058573B}" destId="{CC3E3DB7-FCD4-4C45-BDF1-9D210E723453}" srcOrd="0" destOrd="0" presId="urn:microsoft.com/office/officeart/2005/8/layout/orgChart1"/>
    <dgm:cxn modelId="{A34DA367-2FA6-422D-B1B0-9732D3941036}" type="presOf" srcId="{544CCACD-28D2-4F44-A75F-F7F6E802F6ED}" destId="{60118C15-B232-4D1D-9901-E9BDE599FEA2}" srcOrd="1" destOrd="0" presId="urn:microsoft.com/office/officeart/2005/8/layout/orgChart1"/>
    <dgm:cxn modelId="{A2F3408C-39F3-4681-9155-15E68336FB62}" type="presOf" srcId="{D03F46D4-BB94-4F3E-97FE-48AA3E458F7E}" destId="{B7123216-1CBA-4085-9FB0-1371557E8A80}" srcOrd="1" destOrd="0" presId="urn:microsoft.com/office/officeart/2005/8/layout/orgChart1"/>
    <dgm:cxn modelId="{00E05509-158C-49FF-B931-4E5C6EFA501A}" srcId="{F546D178-8575-4E93-85F7-BFE0F59F8915}" destId="{544CCACD-28D2-4F44-A75F-F7F6E802F6ED}" srcOrd="6" destOrd="0" parTransId="{6116138D-2647-46D3-8DFE-A28F0FB105EE}" sibTransId="{4716F3D2-4A36-43EA-8698-F5BECBE1537D}"/>
    <dgm:cxn modelId="{77DDEA72-1E4C-4908-8A07-D143C0E0B6B2}" srcId="{F546D178-8575-4E93-85F7-BFE0F59F8915}" destId="{FD1561DE-EC05-46C0-B6AD-AB2AED6CC48E}" srcOrd="8" destOrd="0" parTransId="{AD72C7BF-B090-42AA-BB35-AB1BC566B86C}" sibTransId="{B8DEEDFA-0603-4369-8389-B2A390739D34}"/>
    <dgm:cxn modelId="{F9EA27FC-8DAB-43C9-BA5F-DDF42B0811EB}" type="presOf" srcId="{9F999B24-B563-4169-BB83-44FBC6716D01}" destId="{85D24A35-FF95-4209-8327-0CC5B4BB3EC4}" srcOrd="0" destOrd="0" presId="urn:microsoft.com/office/officeart/2005/8/layout/orgChart1"/>
    <dgm:cxn modelId="{95DF2102-418F-4C47-B351-7905ED20F683}" type="presOf" srcId="{99A40971-D3C8-441B-ADF3-FEF5883709DA}" destId="{35A164AA-574C-45AB-80A5-E297EB697BEB}" srcOrd="0" destOrd="0" presId="urn:microsoft.com/office/officeart/2005/8/layout/orgChart1"/>
    <dgm:cxn modelId="{C5A715D5-C065-4406-86EF-CA4C014C5CF1}" srcId="{F546D178-8575-4E93-85F7-BFE0F59F8915}" destId="{4F8AA4CE-5079-41B6-8567-AA9AAA0AB645}" srcOrd="4" destOrd="0" parTransId="{87AE525D-E5E6-4D55-BAF7-29B995155866}" sibTransId="{8B393227-B6FE-4966-AB83-F0A8D92F52AC}"/>
    <dgm:cxn modelId="{C342330A-7659-49CE-872E-B512697C91AC}" srcId="{F546D178-8575-4E93-85F7-BFE0F59F8915}" destId="{338A17C7-579A-4266-8CEB-443FC5CB4C51}" srcOrd="1" destOrd="0" parTransId="{724A9A13-558C-4360-9D27-5B7661B77914}" sibTransId="{A0E6E47D-CFFE-462F-AD9B-9D4499AAD311}"/>
    <dgm:cxn modelId="{3C03C755-EE53-4B20-AD3B-FBD2B6327E96}" type="presOf" srcId="{0E49B538-435B-4766-AED1-EA96BC274A8E}" destId="{53CD40D8-93E4-4735-942B-77F67ECF6BA3}" srcOrd="0" destOrd="0" presId="urn:microsoft.com/office/officeart/2005/8/layout/orgChart1"/>
    <dgm:cxn modelId="{5DBD681B-6C02-49FF-9567-D8E866955442}" srcId="{35C30B24-6499-4446-B741-11773A6F84EC}" destId="{F546D178-8575-4E93-85F7-BFE0F59F8915}" srcOrd="0" destOrd="0" parTransId="{3B0305E5-8E2F-4CDB-859E-9740B8235E3B}" sibTransId="{B993DDFC-2555-413F-9834-8044F51D9D3C}"/>
    <dgm:cxn modelId="{C8A742C6-551F-4F84-8420-D5914E86FD38}" type="presOf" srcId="{87F61E53-561F-426F-8F32-AEDDCC26EED2}" destId="{EF1E4264-6D14-4DE4-AB6B-833B5E9DB521}" srcOrd="0" destOrd="0" presId="urn:microsoft.com/office/officeart/2005/8/layout/orgChart1"/>
    <dgm:cxn modelId="{475FF91B-FB26-41D8-8873-D59D1BA6ACB7}" type="presOf" srcId="{338A17C7-579A-4266-8CEB-443FC5CB4C51}" destId="{74BDB374-D1CB-4412-9736-7858488829EC}" srcOrd="1" destOrd="0" presId="urn:microsoft.com/office/officeart/2005/8/layout/orgChart1"/>
    <dgm:cxn modelId="{A87D7FC6-B1FB-4A6C-B8AF-9BFF4C67D960}" type="presOf" srcId="{AD72C7BF-B090-42AA-BB35-AB1BC566B86C}" destId="{44ED8034-F668-4EF0-A58F-5AAD777695B0}" srcOrd="0" destOrd="0" presId="urn:microsoft.com/office/officeart/2005/8/layout/orgChart1"/>
    <dgm:cxn modelId="{B110447E-680B-4A19-AC6D-CC20D10AAA40}" type="presOf" srcId="{045C5FDB-111D-4B01-92F7-A8B64B2FF53B}" destId="{C7D6D425-AF21-4098-88FA-D9BA4E815E6C}" srcOrd="0" destOrd="0" presId="urn:microsoft.com/office/officeart/2005/8/layout/orgChart1"/>
    <dgm:cxn modelId="{161C1E32-84D6-41A7-B66D-32AA1B343EC2}" type="presOf" srcId="{28A1E902-0131-43B4-B5C1-0ACCA3D919F3}" destId="{5D52DE78-C6D0-4743-B856-8C11C28BD518}" srcOrd="1" destOrd="0" presId="urn:microsoft.com/office/officeart/2005/8/layout/orgChart1"/>
    <dgm:cxn modelId="{53B6BB97-6A15-48C2-BC1C-4AD30CA9E6A6}" type="presOf" srcId="{FD1561DE-EC05-46C0-B6AD-AB2AED6CC48E}" destId="{A1431759-E6B8-4494-BE2B-246790165200}" srcOrd="1" destOrd="0" presId="urn:microsoft.com/office/officeart/2005/8/layout/orgChart1"/>
    <dgm:cxn modelId="{8D2BB812-9AAB-4034-B285-CFAC2B3405AE}" type="presOf" srcId="{C296DFF4-893B-4620-B2D1-AD3B5866DF48}" destId="{AEED92D2-6253-4452-A661-AEA145BC770B}" srcOrd="0" destOrd="0" presId="urn:microsoft.com/office/officeart/2005/8/layout/orgChart1"/>
    <dgm:cxn modelId="{FE7485CD-53FA-441C-A975-CBF4E235D7A9}" type="presOf" srcId="{28A1E902-0131-43B4-B5C1-0ACCA3D919F3}" destId="{3B415C59-E632-443D-9C57-BE7E0071B7C6}" srcOrd="0" destOrd="0" presId="urn:microsoft.com/office/officeart/2005/8/layout/orgChart1"/>
    <dgm:cxn modelId="{6193063E-52D1-4956-8428-20D9F7CE684F}" type="presOf" srcId="{0A7F5E8C-1ABE-4FD0-BBCC-94DF99A2F35D}" destId="{D5B871DA-6895-40FF-B97C-D71EBF961056}" srcOrd="0" destOrd="0" presId="urn:microsoft.com/office/officeart/2005/8/layout/orgChart1"/>
    <dgm:cxn modelId="{AD08B584-6A1E-4D55-97DE-EB7E655ED577}" srcId="{F546D178-8575-4E93-85F7-BFE0F59F8915}" destId="{C296DFF4-893B-4620-B2D1-AD3B5866DF48}" srcOrd="11" destOrd="0" parTransId="{F20DB333-69E9-4D5B-BA0A-1D01B058573B}" sibTransId="{D4B4BA3B-C358-452A-8457-DE098FE1FB52}"/>
    <dgm:cxn modelId="{E47A144A-F18A-45FE-B161-785B2FFEE3D0}" type="presOf" srcId="{35C30B24-6499-4446-B741-11773A6F84EC}" destId="{D1317D06-C34D-4100-9A90-3CC64FAE0FE8}" srcOrd="0" destOrd="0" presId="urn:microsoft.com/office/officeart/2005/8/layout/orgChart1"/>
    <dgm:cxn modelId="{DC99CE90-C7EA-4525-AB1C-81D6960E8099}" srcId="{F546D178-8575-4E93-85F7-BFE0F59F8915}" destId="{D03F46D4-BB94-4F3E-97FE-48AA3E458F7E}" srcOrd="7" destOrd="0" parTransId="{9F999B24-B563-4169-BB83-44FBC6716D01}" sibTransId="{6AB96C74-DFA9-49DD-A6E0-FBCEA8317AAC}"/>
    <dgm:cxn modelId="{3D03D8CE-E555-44B6-91C0-6ABA24C96718}" type="presOf" srcId="{724A9A13-558C-4360-9D27-5B7661B77914}" destId="{F23375F8-3459-4AA0-8D80-7175913D99AC}" srcOrd="0" destOrd="0" presId="urn:microsoft.com/office/officeart/2005/8/layout/orgChart1"/>
    <dgm:cxn modelId="{C85B6424-7B5D-495B-B4FE-DDADF4E979FA}" type="presOf" srcId="{07360E11-1A8F-474A-BE78-DC6687B303C3}" destId="{E7E61033-3D64-47E3-9B1D-9E96917206A7}" srcOrd="0" destOrd="0" presId="urn:microsoft.com/office/officeart/2005/8/layout/orgChart1"/>
    <dgm:cxn modelId="{6BE006AD-A52A-4093-9AD4-0E40B3648328}" srcId="{F546D178-8575-4E93-85F7-BFE0F59F8915}" destId="{28A1E902-0131-43B4-B5C1-0ACCA3D919F3}" srcOrd="9" destOrd="0" parTransId="{87F61E53-561F-426F-8F32-AEDDCC26EED2}" sibTransId="{07E3B675-D018-4414-84FA-6B24B1B4AEAC}"/>
    <dgm:cxn modelId="{3C9CE0AB-F8E0-46FF-97B8-6E4826479FB2}" srcId="{F546D178-8575-4E93-85F7-BFE0F59F8915}" destId="{0CCD2A4F-6643-44BB-8C1D-F7FAE09EC8CD}" srcOrd="0" destOrd="0" parTransId="{0E49B538-435B-4766-AED1-EA96BC274A8E}" sibTransId="{EC1DD3FB-4CE9-4E41-8C28-36450317BBE5}"/>
    <dgm:cxn modelId="{32527F18-F08E-4173-A257-204AB20CFE1A}" srcId="{F546D178-8575-4E93-85F7-BFE0F59F8915}" destId="{07360E11-1A8F-474A-BE78-DC6687B303C3}" srcOrd="5" destOrd="0" parTransId="{0A7F5E8C-1ABE-4FD0-BBCC-94DF99A2F35D}" sibTransId="{0735562B-18F7-4825-BFA9-0D2C33B80B5F}"/>
    <dgm:cxn modelId="{EE01835D-3308-4251-884C-D5354A542832}" type="presOf" srcId="{FD1561DE-EC05-46C0-B6AD-AB2AED6CC48E}" destId="{F86C310A-6F9E-4417-A48B-79C83943F5D9}" srcOrd="0" destOrd="0" presId="urn:microsoft.com/office/officeart/2005/8/layout/orgChart1"/>
    <dgm:cxn modelId="{E1DFC2D9-6348-4403-991B-A9616C34E626}" type="presOf" srcId="{E2164B60-1551-40E3-B7AB-1F8987B23741}" destId="{BCCCD59C-DA77-493D-9D39-69AD4FC79B53}" srcOrd="0" destOrd="0" presId="urn:microsoft.com/office/officeart/2005/8/layout/orgChart1"/>
    <dgm:cxn modelId="{0FE6A19C-3E34-4C9B-B8FC-85E6852157CB}" srcId="{F546D178-8575-4E93-85F7-BFE0F59F8915}" destId="{04C8BD97-0576-4885-8BC7-0A90575A2079}" srcOrd="3" destOrd="0" parTransId="{99A40971-D3C8-441B-ADF3-FEF5883709DA}" sibTransId="{5EA4300B-7ECE-4C51-90E4-1D9B990FCEDE}"/>
    <dgm:cxn modelId="{1F41E8E5-BE37-47AF-A281-B8D9681D702A}" type="presParOf" srcId="{D1317D06-C34D-4100-9A90-3CC64FAE0FE8}" destId="{7C8F18E3-98B1-45BF-9295-28CB2CDBA606}" srcOrd="0" destOrd="0" presId="urn:microsoft.com/office/officeart/2005/8/layout/orgChart1"/>
    <dgm:cxn modelId="{086C192F-1A59-490A-83A1-633BC33B63B8}" type="presParOf" srcId="{7C8F18E3-98B1-45BF-9295-28CB2CDBA606}" destId="{B5B62C2E-1556-478B-8738-FCAB9C6056D8}" srcOrd="0" destOrd="0" presId="urn:microsoft.com/office/officeart/2005/8/layout/orgChart1"/>
    <dgm:cxn modelId="{BBAC36DA-0C37-41E5-8EC3-40E2AA1BEEB6}" type="presParOf" srcId="{B5B62C2E-1556-478B-8738-FCAB9C6056D8}" destId="{418D2978-88FD-4A40-A844-F13FEBBD4388}" srcOrd="0" destOrd="0" presId="urn:microsoft.com/office/officeart/2005/8/layout/orgChart1"/>
    <dgm:cxn modelId="{30866D95-0AA5-4F81-885D-1784F3820298}" type="presParOf" srcId="{B5B62C2E-1556-478B-8738-FCAB9C6056D8}" destId="{9BD134C8-4BA5-44BB-807C-C3B1B1E355E4}" srcOrd="1" destOrd="0" presId="urn:microsoft.com/office/officeart/2005/8/layout/orgChart1"/>
    <dgm:cxn modelId="{80261DDB-B915-4549-A1C6-E5AAEEB655C8}" type="presParOf" srcId="{7C8F18E3-98B1-45BF-9295-28CB2CDBA606}" destId="{0835A286-452B-4867-BA22-65813EDCB7FE}" srcOrd="1" destOrd="0" presId="urn:microsoft.com/office/officeart/2005/8/layout/orgChart1"/>
    <dgm:cxn modelId="{78776141-E3FE-484B-BBFA-142AF585976B}" type="presParOf" srcId="{0835A286-452B-4867-BA22-65813EDCB7FE}" destId="{2F6AE83C-DD75-497B-9610-951BC196D8A0}" srcOrd="0" destOrd="0" presId="urn:microsoft.com/office/officeart/2005/8/layout/orgChart1"/>
    <dgm:cxn modelId="{EEDAFF5A-DA57-400A-9CD5-08D4B2CD422D}" type="presParOf" srcId="{0835A286-452B-4867-BA22-65813EDCB7FE}" destId="{8DF171CF-EC89-4922-94B2-3B824D620116}" srcOrd="1" destOrd="0" presId="urn:microsoft.com/office/officeart/2005/8/layout/orgChart1"/>
    <dgm:cxn modelId="{B7DE440E-90FD-4F67-ADD7-ABA0987FB847}" type="presParOf" srcId="{8DF171CF-EC89-4922-94B2-3B824D620116}" destId="{909C775C-E3BD-4BA6-A4C8-A20F719D50A6}" srcOrd="0" destOrd="0" presId="urn:microsoft.com/office/officeart/2005/8/layout/orgChart1"/>
    <dgm:cxn modelId="{4E8AE541-E9F4-4F91-870F-7A53C9382E3F}" type="presParOf" srcId="{909C775C-E3BD-4BA6-A4C8-A20F719D50A6}" destId="{580E7656-F0E1-4821-864D-B1F79AF70BF4}" srcOrd="0" destOrd="0" presId="urn:microsoft.com/office/officeart/2005/8/layout/orgChart1"/>
    <dgm:cxn modelId="{14B2534D-8BC8-4F1E-9B59-53BA3038539B}" type="presParOf" srcId="{909C775C-E3BD-4BA6-A4C8-A20F719D50A6}" destId="{026A986F-071B-4A24-AA3E-B150FA419394}" srcOrd="1" destOrd="0" presId="urn:microsoft.com/office/officeart/2005/8/layout/orgChart1"/>
    <dgm:cxn modelId="{421048AC-7004-45EC-BC15-48E67201572F}" type="presParOf" srcId="{8DF171CF-EC89-4922-94B2-3B824D620116}" destId="{7CF42014-2102-4AF2-9D6B-217347BAD460}" srcOrd="1" destOrd="0" presId="urn:microsoft.com/office/officeart/2005/8/layout/orgChart1"/>
    <dgm:cxn modelId="{2552F19D-85DF-4F33-9A40-412BF5A856C2}" type="presParOf" srcId="{8DF171CF-EC89-4922-94B2-3B824D620116}" destId="{9123A672-B9E4-4507-9DA2-EB4ED5A1EAFB}" srcOrd="2" destOrd="0" presId="urn:microsoft.com/office/officeart/2005/8/layout/orgChart1"/>
    <dgm:cxn modelId="{7974988C-3123-476A-AB75-0765BC3953F9}" type="presParOf" srcId="{0835A286-452B-4867-BA22-65813EDCB7FE}" destId="{D5B871DA-6895-40FF-B97C-D71EBF961056}" srcOrd="2" destOrd="0" presId="urn:microsoft.com/office/officeart/2005/8/layout/orgChart1"/>
    <dgm:cxn modelId="{2A558C42-7A0A-4E9D-8406-6836539DA324}" type="presParOf" srcId="{0835A286-452B-4867-BA22-65813EDCB7FE}" destId="{D7015102-F8D8-4C1A-8B7D-0E67E42C65B6}" srcOrd="3" destOrd="0" presId="urn:microsoft.com/office/officeart/2005/8/layout/orgChart1"/>
    <dgm:cxn modelId="{3DED6266-818F-4FD2-82E1-DF3D904F0036}" type="presParOf" srcId="{D7015102-F8D8-4C1A-8B7D-0E67E42C65B6}" destId="{6924EED9-B54B-48AD-B9E5-F785969C7213}" srcOrd="0" destOrd="0" presId="urn:microsoft.com/office/officeart/2005/8/layout/orgChart1"/>
    <dgm:cxn modelId="{BA3A9FB9-4F46-43DC-93F9-4CAB6155CA6A}" type="presParOf" srcId="{6924EED9-B54B-48AD-B9E5-F785969C7213}" destId="{E7E61033-3D64-47E3-9B1D-9E96917206A7}" srcOrd="0" destOrd="0" presId="urn:microsoft.com/office/officeart/2005/8/layout/orgChart1"/>
    <dgm:cxn modelId="{8DB6675F-DE80-4661-93AF-403F52B52947}" type="presParOf" srcId="{6924EED9-B54B-48AD-B9E5-F785969C7213}" destId="{90659DE5-CCE1-4D9E-94C2-F572F2DF3F51}" srcOrd="1" destOrd="0" presId="urn:microsoft.com/office/officeart/2005/8/layout/orgChart1"/>
    <dgm:cxn modelId="{29A43DD6-9D10-4BB0-8333-47832EF85BCB}" type="presParOf" srcId="{D7015102-F8D8-4C1A-8B7D-0E67E42C65B6}" destId="{D3565965-12DB-4903-8C8C-99C031DB7CEB}" srcOrd="1" destOrd="0" presId="urn:microsoft.com/office/officeart/2005/8/layout/orgChart1"/>
    <dgm:cxn modelId="{CF888B51-9221-4D27-9E8A-7A735BCDB028}" type="presParOf" srcId="{D7015102-F8D8-4C1A-8B7D-0E67E42C65B6}" destId="{63BBAE27-CF40-4F82-BB9F-998956F044DB}" srcOrd="2" destOrd="0" presId="urn:microsoft.com/office/officeart/2005/8/layout/orgChart1"/>
    <dgm:cxn modelId="{295AA176-FCB7-4C23-8AD3-765C3E76BB11}" type="presParOf" srcId="{0835A286-452B-4867-BA22-65813EDCB7FE}" destId="{D6F67C0A-9054-474A-927A-50DA772E213D}" srcOrd="4" destOrd="0" presId="urn:microsoft.com/office/officeart/2005/8/layout/orgChart1"/>
    <dgm:cxn modelId="{2C6D2F18-A306-4B3A-839C-B020C367F089}" type="presParOf" srcId="{0835A286-452B-4867-BA22-65813EDCB7FE}" destId="{FD9A2AE8-C16A-41F7-85F0-00ADA5DBC8B7}" srcOrd="5" destOrd="0" presId="urn:microsoft.com/office/officeart/2005/8/layout/orgChart1"/>
    <dgm:cxn modelId="{280E1118-8F7B-4137-B35E-FA7CAA9E14CC}" type="presParOf" srcId="{FD9A2AE8-C16A-41F7-85F0-00ADA5DBC8B7}" destId="{F9B09AAF-312F-41BC-BCEE-8B7A7EE3CB1B}" srcOrd="0" destOrd="0" presId="urn:microsoft.com/office/officeart/2005/8/layout/orgChart1"/>
    <dgm:cxn modelId="{C5F2C41D-9EF5-4948-A9A0-710D227B53DB}" type="presParOf" srcId="{F9B09AAF-312F-41BC-BCEE-8B7A7EE3CB1B}" destId="{082FB95B-5396-45AC-8E24-B90A5EC65473}" srcOrd="0" destOrd="0" presId="urn:microsoft.com/office/officeart/2005/8/layout/orgChart1"/>
    <dgm:cxn modelId="{3B8B7783-2B95-4122-8F8E-78433D7C288D}" type="presParOf" srcId="{F9B09AAF-312F-41BC-BCEE-8B7A7EE3CB1B}" destId="{60118C15-B232-4D1D-9901-E9BDE599FEA2}" srcOrd="1" destOrd="0" presId="urn:microsoft.com/office/officeart/2005/8/layout/orgChart1"/>
    <dgm:cxn modelId="{2F945D30-CD07-40FE-AC6E-F18057C2DDC9}" type="presParOf" srcId="{FD9A2AE8-C16A-41F7-85F0-00ADA5DBC8B7}" destId="{82E7C116-46C0-474A-9544-766EE4023848}" srcOrd="1" destOrd="0" presId="urn:microsoft.com/office/officeart/2005/8/layout/orgChart1"/>
    <dgm:cxn modelId="{084DE748-0326-4A93-BFF3-471E5BC67BAE}" type="presParOf" srcId="{FD9A2AE8-C16A-41F7-85F0-00ADA5DBC8B7}" destId="{EC7D5045-58FD-4C93-BEAB-15E0C4CBC8A4}" srcOrd="2" destOrd="0" presId="urn:microsoft.com/office/officeart/2005/8/layout/orgChart1"/>
    <dgm:cxn modelId="{39EE8E41-2C5F-4DC4-861B-3DEBF5B62366}" type="presParOf" srcId="{0835A286-452B-4867-BA22-65813EDCB7FE}" destId="{85D24A35-FF95-4209-8327-0CC5B4BB3EC4}" srcOrd="6" destOrd="0" presId="urn:microsoft.com/office/officeart/2005/8/layout/orgChart1"/>
    <dgm:cxn modelId="{38D4E5FF-DDC3-4F66-B0C3-8BEB4ECAD636}" type="presParOf" srcId="{0835A286-452B-4867-BA22-65813EDCB7FE}" destId="{C72A5A8D-1AB6-4C38-B757-E4DF57236656}" srcOrd="7" destOrd="0" presId="urn:microsoft.com/office/officeart/2005/8/layout/orgChart1"/>
    <dgm:cxn modelId="{BBD0E865-F4D4-4BE7-B771-A26D525E2728}" type="presParOf" srcId="{C72A5A8D-1AB6-4C38-B757-E4DF57236656}" destId="{DD978FBC-36D9-415E-A7B7-33E0B15E6886}" srcOrd="0" destOrd="0" presId="urn:microsoft.com/office/officeart/2005/8/layout/orgChart1"/>
    <dgm:cxn modelId="{65E54CBD-760E-448C-B8C4-20319D53795F}" type="presParOf" srcId="{DD978FBC-36D9-415E-A7B7-33E0B15E6886}" destId="{5C9CBB86-2400-4F0B-9B9A-CC06EF0AFC03}" srcOrd="0" destOrd="0" presId="urn:microsoft.com/office/officeart/2005/8/layout/orgChart1"/>
    <dgm:cxn modelId="{DECA0D5D-7535-46B7-A0B8-3CD6AF700FD6}" type="presParOf" srcId="{DD978FBC-36D9-415E-A7B7-33E0B15E6886}" destId="{B7123216-1CBA-4085-9FB0-1371557E8A80}" srcOrd="1" destOrd="0" presId="urn:microsoft.com/office/officeart/2005/8/layout/orgChart1"/>
    <dgm:cxn modelId="{6B60E0FA-3F47-4561-A7D7-D5FFAF1B91E9}" type="presParOf" srcId="{C72A5A8D-1AB6-4C38-B757-E4DF57236656}" destId="{8B019D96-2386-4478-8421-E210D4C4CA8D}" srcOrd="1" destOrd="0" presId="urn:microsoft.com/office/officeart/2005/8/layout/orgChart1"/>
    <dgm:cxn modelId="{9BE5E699-F24E-4C09-BF03-C73DA53C2E0D}" type="presParOf" srcId="{C72A5A8D-1AB6-4C38-B757-E4DF57236656}" destId="{56AC3639-EE3A-4F0E-AE3A-5C2325DD1608}" srcOrd="2" destOrd="0" presId="urn:microsoft.com/office/officeart/2005/8/layout/orgChart1"/>
    <dgm:cxn modelId="{C11B1705-FE82-4157-A7A3-B6A2588DE563}" type="presParOf" srcId="{0835A286-452B-4867-BA22-65813EDCB7FE}" destId="{44ED8034-F668-4EF0-A58F-5AAD777695B0}" srcOrd="8" destOrd="0" presId="urn:microsoft.com/office/officeart/2005/8/layout/orgChart1"/>
    <dgm:cxn modelId="{E34840ED-5EAE-4172-88D0-95BB1AAADA59}" type="presParOf" srcId="{0835A286-452B-4867-BA22-65813EDCB7FE}" destId="{8CB02BCC-3734-4C6F-A0D0-1FF051B288F8}" srcOrd="9" destOrd="0" presId="urn:microsoft.com/office/officeart/2005/8/layout/orgChart1"/>
    <dgm:cxn modelId="{E1EF02B8-6665-459D-B075-F79FB5915D9D}" type="presParOf" srcId="{8CB02BCC-3734-4C6F-A0D0-1FF051B288F8}" destId="{BDD341C8-90A4-4712-A37E-A578F3CA903E}" srcOrd="0" destOrd="0" presId="urn:microsoft.com/office/officeart/2005/8/layout/orgChart1"/>
    <dgm:cxn modelId="{2FC7800E-D005-43FB-9B3A-209E777681F4}" type="presParOf" srcId="{BDD341C8-90A4-4712-A37E-A578F3CA903E}" destId="{F86C310A-6F9E-4417-A48B-79C83943F5D9}" srcOrd="0" destOrd="0" presId="urn:microsoft.com/office/officeart/2005/8/layout/orgChart1"/>
    <dgm:cxn modelId="{BF93BC48-6258-451D-8FFD-40D53BE38F9B}" type="presParOf" srcId="{BDD341C8-90A4-4712-A37E-A578F3CA903E}" destId="{A1431759-E6B8-4494-BE2B-246790165200}" srcOrd="1" destOrd="0" presId="urn:microsoft.com/office/officeart/2005/8/layout/orgChart1"/>
    <dgm:cxn modelId="{D6141BB3-F0D6-4872-BB09-D4FA6D5B6E1D}" type="presParOf" srcId="{8CB02BCC-3734-4C6F-A0D0-1FF051B288F8}" destId="{4A0D7E77-0A9C-4C08-AF36-6A9E347549C7}" srcOrd="1" destOrd="0" presId="urn:microsoft.com/office/officeart/2005/8/layout/orgChart1"/>
    <dgm:cxn modelId="{08C4ACEA-DFEC-4F27-8874-4C0B0BA336B9}" type="presParOf" srcId="{8CB02BCC-3734-4C6F-A0D0-1FF051B288F8}" destId="{E1501E9F-2964-4CB4-8257-80556E8D8608}" srcOrd="2" destOrd="0" presId="urn:microsoft.com/office/officeart/2005/8/layout/orgChart1"/>
    <dgm:cxn modelId="{3A7C6879-44F5-4C26-8ED0-C6066D2E804B}" type="presParOf" srcId="{0835A286-452B-4867-BA22-65813EDCB7FE}" destId="{EF1E4264-6D14-4DE4-AB6B-833B5E9DB521}" srcOrd="10" destOrd="0" presId="urn:microsoft.com/office/officeart/2005/8/layout/orgChart1"/>
    <dgm:cxn modelId="{3B761C63-4A08-49AF-8483-E8F51FCF3E9D}" type="presParOf" srcId="{0835A286-452B-4867-BA22-65813EDCB7FE}" destId="{8E4A9931-B686-4731-BFCB-260684953C9D}" srcOrd="11" destOrd="0" presId="urn:microsoft.com/office/officeart/2005/8/layout/orgChart1"/>
    <dgm:cxn modelId="{DF9E11E1-08AE-44E9-A5C7-C8C5F41DCD47}" type="presParOf" srcId="{8E4A9931-B686-4731-BFCB-260684953C9D}" destId="{FE2F8FC8-531D-49D2-9104-3FDBFD9105FE}" srcOrd="0" destOrd="0" presId="urn:microsoft.com/office/officeart/2005/8/layout/orgChart1"/>
    <dgm:cxn modelId="{4A2DD757-317B-4724-8511-0E00EF5CAF4D}" type="presParOf" srcId="{FE2F8FC8-531D-49D2-9104-3FDBFD9105FE}" destId="{3B415C59-E632-443D-9C57-BE7E0071B7C6}" srcOrd="0" destOrd="0" presId="urn:microsoft.com/office/officeart/2005/8/layout/orgChart1"/>
    <dgm:cxn modelId="{1C53723B-9BC2-4D5A-9461-69DC9B426A5E}" type="presParOf" srcId="{FE2F8FC8-531D-49D2-9104-3FDBFD9105FE}" destId="{5D52DE78-C6D0-4743-B856-8C11C28BD518}" srcOrd="1" destOrd="0" presId="urn:microsoft.com/office/officeart/2005/8/layout/orgChart1"/>
    <dgm:cxn modelId="{387F717C-D5AE-45AC-A015-A27F966A152E}" type="presParOf" srcId="{8E4A9931-B686-4731-BFCB-260684953C9D}" destId="{57BE9052-21F7-4796-8E58-E5BF76EDEF59}" srcOrd="1" destOrd="0" presId="urn:microsoft.com/office/officeart/2005/8/layout/orgChart1"/>
    <dgm:cxn modelId="{E41B93B5-878D-4E80-AA59-364196439BB3}" type="presParOf" srcId="{8E4A9931-B686-4731-BFCB-260684953C9D}" destId="{60F8A8C7-5DA9-4A5A-A1FC-354E070B328F}" srcOrd="2" destOrd="0" presId="urn:microsoft.com/office/officeart/2005/8/layout/orgChart1"/>
    <dgm:cxn modelId="{B214B409-13AA-473D-9A5E-FDEF2E5D3E97}" type="presParOf" srcId="{0835A286-452B-4867-BA22-65813EDCB7FE}" destId="{5AE896FB-EA19-4B36-A602-AB77B6AD902A}" srcOrd="12" destOrd="0" presId="urn:microsoft.com/office/officeart/2005/8/layout/orgChart1"/>
    <dgm:cxn modelId="{107E3E9F-731D-4BEA-8348-6899BC68873E}" type="presParOf" srcId="{0835A286-452B-4867-BA22-65813EDCB7FE}" destId="{B0F5B9E9-1BE9-4120-A061-CC43E931C19D}" srcOrd="13" destOrd="0" presId="urn:microsoft.com/office/officeart/2005/8/layout/orgChart1"/>
    <dgm:cxn modelId="{D8A95F7F-3C5D-4D2D-AAC5-40295587505F}" type="presParOf" srcId="{B0F5B9E9-1BE9-4120-A061-CC43E931C19D}" destId="{2BBC5B5F-6EE7-4E18-B8B4-6EF3363D5F09}" srcOrd="0" destOrd="0" presId="urn:microsoft.com/office/officeart/2005/8/layout/orgChart1"/>
    <dgm:cxn modelId="{E37CD424-1CF5-4E23-89A9-2EE1365AB1D1}" type="presParOf" srcId="{2BBC5B5F-6EE7-4E18-B8B4-6EF3363D5F09}" destId="{398DF9E1-AD20-44A6-9632-9A9792F0C577}" srcOrd="0" destOrd="0" presId="urn:microsoft.com/office/officeart/2005/8/layout/orgChart1"/>
    <dgm:cxn modelId="{0A2F4CAF-820B-4C76-8A01-DAA4D4D59258}" type="presParOf" srcId="{2BBC5B5F-6EE7-4E18-B8B4-6EF3363D5F09}" destId="{455B0C2F-D6E9-4416-AFD1-70F2CE307DAE}" srcOrd="1" destOrd="0" presId="urn:microsoft.com/office/officeart/2005/8/layout/orgChart1"/>
    <dgm:cxn modelId="{60363017-D7BE-4B1B-9129-6260082D9A95}" type="presParOf" srcId="{B0F5B9E9-1BE9-4120-A061-CC43E931C19D}" destId="{07919A37-0476-40AB-89F3-4879E8041743}" srcOrd="1" destOrd="0" presId="urn:microsoft.com/office/officeart/2005/8/layout/orgChart1"/>
    <dgm:cxn modelId="{3A4F23F0-DD68-4665-B569-846015F78628}" type="presParOf" srcId="{B0F5B9E9-1BE9-4120-A061-CC43E931C19D}" destId="{80280F07-BDF6-48D4-864A-14423F9536F4}" srcOrd="2" destOrd="0" presId="urn:microsoft.com/office/officeart/2005/8/layout/orgChart1"/>
    <dgm:cxn modelId="{B9ED528A-809D-42C0-BFA2-102C2D8E3CA4}" type="presParOf" srcId="{0835A286-452B-4867-BA22-65813EDCB7FE}" destId="{CC3E3DB7-FCD4-4C45-BDF1-9D210E723453}" srcOrd="14" destOrd="0" presId="urn:microsoft.com/office/officeart/2005/8/layout/orgChart1"/>
    <dgm:cxn modelId="{2C209D30-BC2F-4D4D-BAA5-94D86CA06039}" type="presParOf" srcId="{0835A286-452B-4867-BA22-65813EDCB7FE}" destId="{834CC98B-8082-46C8-8ABF-C2531DB6DF8A}" srcOrd="15" destOrd="0" presId="urn:microsoft.com/office/officeart/2005/8/layout/orgChart1"/>
    <dgm:cxn modelId="{BCD0376C-2625-4CBE-B665-FDF7A191898B}" type="presParOf" srcId="{834CC98B-8082-46C8-8ABF-C2531DB6DF8A}" destId="{2952FEA8-312E-45CA-8584-46162FECADB7}" srcOrd="0" destOrd="0" presId="urn:microsoft.com/office/officeart/2005/8/layout/orgChart1"/>
    <dgm:cxn modelId="{DC3867C7-EDFC-4F98-9A37-0B7C41D38F4C}" type="presParOf" srcId="{2952FEA8-312E-45CA-8584-46162FECADB7}" destId="{AEED92D2-6253-4452-A661-AEA145BC770B}" srcOrd="0" destOrd="0" presId="urn:microsoft.com/office/officeart/2005/8/layout/orgChart1"/>
    <dgm:cxn modelId="{9D9252C2-2B21-4540-980F-FEC603E2BB49}" type="presParOf" srcId="{2952FEA8-312E-45CA-8584-46162FECADB7}" destId="{79A9E935-3A37-404E-B2DD-CBD6184C8C72}" srcOrd="1" destOrd="0" presId="urn:microsoft.com/office/officeart/2005/8/layout/orgChart1"/>
    <dgm:cxn modelId="{5D770C75-EA8B-4C26-96C6-FEE557DC3FC1}" type="presParOf" srcId="{834CC98B-8082-46C8-8ABF-C2531DB6DF8A}" destId="{104FF179-E909-4B51-844A-CE357F97C56C}" srcOrd="1" destOrd="0" presId="urn:microsoft.com/office/officeart/2005/8/layout/orgChart1"/>
    <dgm:cxn modelId="{9BF8FD5E-06F4-4E37-8F74-117EF20A9541}" type="presParOf" srcId="{834CC98B-8082-46C8-8ABF-C2531DB6DF8A}" destId="{5B604647-D42E-491C-BD47-E97768B5CD66}" srcOrd="2" destOrd="0" presId="urn:microsoft.com/office/officeart/2005/8/layout/orgChart1"/>
    <dgm:cxn modelId="{1193D1B5-E9DD-4297-AA73-BFB5EE77D36D}" type="presParOf" srcId="{0835A286-452B-4867-BA22-65813EDCB7FE}" destId="{C7D6D425-AF21-4098-88FA-D9BA4E815E6C}" srcOrd="16" destOrd="0" presId="urn:microsoft.com/office/officeart/2005/8/layout/orgChart1"/>
    <dgm:cxn modelId="{BF368733-34FD-4C78-A1E5-A3557F2F5855}" type="presParOf" srcId="{0835A286-452B-4867-BA22-65813EDCB7FE}" destId="{DDB95F56-FEC0-41AD-AAA5-2B20D85F7BA3}" srcOrd="17" destOrd="0" presId="urn:microsoft.com/office/officeart/2005/8/layout/orgChart1"/>
    <dgm:cxn modelId="{3E2A6ADE-FB4D-4349-932C-FF55228DC76D}" type="presParOf" srcId="{DDB95F56-FEC0-41AD-AAA5-2B20D85F7BA3}" destId="{FDA189E9-4985-45BF-B1B3-931886A5B656}" srcOrd="0" destOrd="0" presId="urn:microsoft.com/office/officeart/2005/8/layout/orgChart1"/>
    <dgm:cxn modelId="{AD29B615-B960-402B-A98F-A9776FC76B52}" type="presParOf" srcId="{FDA189E9-4985-45BF-B1B3-931886A5B656}" destId="{BCCCD59C-DA77-493D-9D39-69AD4FC79B53}" srcOrd="0" destOrd="0" presId="urn:microsoft.com/office/officeart/2005/8/layout/orgChart1"/>
    <dgm:cxn modelId="{11C44737-3F3A-4C7C-B5FD-6D8DEB412A1F}" type="presParOf" srcId="{FDA189E9-4985-45BF-B1B3-931886A5B656}" destId="{39B0766E-8487-4B44-A90C-CF768A52AF91}" srcOrd="1" destOrd="0" presId="urn:microsoft.com/office/officeart/2005/8/layout/orgChart1"/>
    <dgm:cxn modelId="{1F01115A-EEDC-456D-BD1F-50476888A5C4}" type="presParOf" srcId="{DDB95F56-FEC0-41AD-AAA5-2B20D85F7BA3}" destId="{32816ED0-7DD3-4724-896B-FD1A57BDA56F}" srcOrd="1" destOrd="0" presId="urn:microsoft.com/office/officeart/2005/8/layout/orgChart1"/>
    <dgm:cxn modelId="{3AEC5564-08E1-4992-88DC-ABF7426EE0CF}" type="presParOf" srcId="{DDB95F56-FEC0-41AD-AAA5-2B20D85F7BA3}" destId="{3A2B03C5-3177-43BA-9B46-EA95DA62CD58}" srcOrd="2" destOrd="0" presId="urn:microsoft.com/office/officeart/2005/8/layout/orgChart1"/>
    <dgm:cxn modelId="{88160EEE-7584-4307-B996-C704A9CE3DC6}" type="presParOf" srcId="{7C8F18E3-98B1-45BF-9295-28CB2CDBA606}" destId="{C410C606-2B72-4274-BC69-111A89467EBD}" srcOrd="2" destOrd="0" presId="urn:microsoft.com/office/officeart/2005/8/layout/orgChart1"/>
    <dgm:cxn modelId="{4CB8978D-2D2B-4393-A3D9-6DEC5A776182}" type="presParOf" srcId="{C410C606-2B72-4274-BC69-111A89467EBD}" destId="{53CD40D8-93E4-4735-942B-77F67ECF6BA3}" srcOrd="0" destOrd="0" presId="urn:microsoft.com/office/officeart/2005/8/layout/orgChart1"/>
    <dgm:cxn modelId="{A78DD2D7-A639-41A3-A717-11975C6DA095}" type="presParOf" srcId="{C410C606-2B72-4274-BC69-111A89467EBD}" destId="{CACCAE57-0DBA-42D2-B82C-FC6E75AA612D}" srcOrd="1" destOrd="0" presId="urn:microsoft.com/office/officeart/2005/8/layout/orgChart1"/>
    <dgm:cxn modelId="{CB4D166D-B23A-4AAC-B618-F26626B6A150}" type="presParOf" srcId="{CACCAE57-0DBA-42D2-B82C-FC6E75AA612D}" destId="{81219C60-2CD8-4829-A417-0317BB4FF15A}" srcOrd="0" destOrd="0" presId="urn:microsoft.com/office/officeart/2005/8/layout/orgChart1"/>
    <dgm:cxn modelId="{9025DACF-8C40-4ED7-B6A9-BA2173414ABE}" type="presParOf" srcId="{81219C60-2CD8-4829-A417-0317BB4FF15A}" destId="{DE349A50-A021-43DB-83DC-7B07CCC0823D}" srcOrd="0" destOrd="0" presId="urn:microsoft.com/office/officeart/2005/8/layout/orgChart1"/>
    <dgm:cxn modelId="{E684C564-8ECB-425A-885E-596CEA970F57}" type="presParOf" srcId="{81219C60-2CD8-4829-A417-0317BB4FF15A}" destId="{F24099EE-6D6A-4EE4-A2C1-20DD00392935}" srcOrd="1" destOrd="0" presId="urn:microsoft.com/office/officeart/2005/8/layout/orgChart1"/>
    <dgm:cxn modelId="{3DAB033F-C00F-4CA5-9642-9A258B38EE4A}" type="presParOf" srcId="{CACCAE57-0DBA-42D2-B82C-FC6E75AA612D}" destId="{1E52AE1E-BB62-41C1-B42F-9290BAABB640}" srcOrd="1" destOrd="0" presId="urn:microsoft.com/office/officeart/2005/8/layout/orgChart1"/>
    <dgm:cxn modelId="{6077828E-E0FB-4F94-93B1-35644138B76D}" type="presParOf" srcId="{CACCAE57-0DBA-42D2-B82C-FC6E75AA612D}" destId="{E694F32C-5368-453B-AB87-0F793CCE4BA7}" srcOrd="2" destOrd="0" presId="urn:microsoft.com/office/officeart/2005/8/layout/orgChart1"/>
    <dgm:cxn modelId="{BF976A0D-628C-43CC-AB55-9119841ED213}" type="presParOf" srcId="{C410C606-2B72-4274-BC69-111A89467EBD}" destId="{F23375F8-3459-4AA0-8D80-7175913D99AC}" srcOrd="2" destOrd="0" presId="urn:microsoft.com/office/officeart/2005/8/layout/orgChart1"/>
    <dgm:cxn modelId="{569E8E9D-4AB3-4BBE-8375-489EE4586A13}" type="presParOf" srcId="{C410C606-2B72-4274-BC69-111A89467EBD}" destId="{9E3B052D-75B8-4097-9DDF-EA13EB9B9B8D}" srcOrd="3" destOrd="0" presId="urn:microsoft.com/office/officeart/2005/8/layout/orgChart1"/>
    <dgm:cxn modelId="{34252C58-CEF6-4730-8C68-B95473FA2966}" type="presParOf" srcId="{9E3B052D-75B8-4097-9DDF-EA13EB9B9B8D}" destId="{5B3F15AF-88D3-415D-AF3C-BC98CD9147FF}" srcOrd="0" destOrd="0" presId="urn:microsoft.com/office/officeart/2005/8/layout/orgChart1"/>
    <dgm:cxn modelId="{2BD69361-5529-4FCE-AAD4-178734D42C7B}" type="presParOf" srcId="{5B3F15AF-88D3-415D-AF3C-BC98CD9147FF}" destId="{1DD1A79B-4C93-41EA-8BE7-9D877ABFE548}" srcOrd="0" destOrd="0" presId="urn:microsoft.com/office/officeart/2005/8/layout/orgChart1"/>
    <dgm:cxn modelId="{7ECBC41F-B948-45ED-95D8-A289AB660D92}" type="presParOf" srcId="{5B3F15AF-88D3-415D-AF3C-BC98CD9147FF}" destId="{74BDB374-D1CB-4412-9736-7858488829EC}" srcOrd="1" destOrd="0" presId="urn:microsoft.com/office/officeart/2005/8/layout/orgChart1"/>
    <dgm:cxn modelId="{DC3C324E-5BD6-4E28-AB16-0671060E4A05}" type="presParOf" srcId="{9E3B052D-75B8-4097-9DDF-EA13EB9B9B8D}" destId="{3B8C211C-1D50-4802-A8EC-0596B6843C8F}" srcOrd="1" destOrd="0" presId="urn:microsoft.com/office/officeart/2005/8/layout/orgChart1"/>
    <dgm:cxn modelId="{AE1B876B-36B1-4239-BBE2-97A7C196A044}" type="presParOf" srcId="{9E3B052D-75B8-4097-9DDF-EA13EB9B9B8D}" destId="{4CD24559-E09D-4205-B708-A71ED4FEDA48}" srcOrd="2" destOrd="0" presId="urn:microsoft.com/office/officeart/2005/8/layout/orgChart1"/>
    <dgm:cxn modelId="{7A5794E9-EB24-4ED7-B4BE-CFFAB320EEFA}" type="presParOf" srcId="{C410C606-2B72-4274-BC69-111A89467EBD}" destId="{F864208F-A4E2-4376-B61F-C34ED60DD14F}" srcOrd="4" destOrd="0" presId="urn:microsoft.com/office/officeart/2005/8/layout/orgChart1"/>
    <dgm:cxn modelId="{3E12A402-2778-40EA-8A2D-94CAD2CEBA5D}" type="presParOf" srcId="{C410C606-2B72-4274-BC69-111A89467EBD}" destId="{77163C07-05CA-4228-8022-FCE2AEFE347C}" srcOrd="5" destOrd="0" presId="urn:microsoft.com/office/officeart/2005/8/layout/orgChart1"/>
    <dgm:cxn modelId="{C2015FFC-D9D8-460F-BFA6-6A047BD29651}" type="presParOf" srcId="{77163C07-05CA-4228-8022-FCE2AEFE347C}" destId="{16487590-DD74-4FAE-B75D-8E0B4FA1AC60}" srcOrd="0" destOrd="0" presId="urn:microsoft.com/office/officeart/2005/8/layout/orgChart1"/>
    <dgm:cxn modelId="{BDEEF12F-C845-4DD6-9A3D-C57F4A4A4AFA}" type="presParOf" srcId="{16487590-DD74-4FAE-B75D-8E0B4FA1AC60}" destId="{5B1147AB-FE6B-470A-AFCD-3EE0AC8E36CF}" srcOrd="0" destOrd="0" presId="urn:microsoft.com/office/officeart/2005/8/layout/orgChart1"/>
    <dgm:cxn modelId="{0250AB50-0566-486A-AD6D-78026C925E8E}" type="presParOf" srcId="{16487590-DD74-4FAE-B75D-8E0B4FA1AC60}" destId="{CA53777C-F4F0-4BD2-96CE-1954344EA8CF}" srcOrd="1" destOrd="0" presId="urn:microsoft.com/office/officeart/2005/8/layout/orgChart1"/>
    <dgm:cxn modelId="{D7AB99DC-06D9-40CB-B418-3AB4B95ABD11}" type="presParOf" srcId="{77163C07-05CA-4228-8022-FCE2AEFE347C}" destId="{3A4A5BC6-34AC-469D-B781-EE2801BC268A}" srcOrd="1" destOrd="0" presId="urn:microsoft.com/office/officeart/2005/8/layout/orgChart1"/>
    <dgm:cxn modelId="{ABB46E23-5335-475A-B2D7-0685AA2C6422}" type="presParOf" srcId="{77163C07-05CA-4228-8022-FCE2AEFE347C}" destId="{8F70C40E-C3B3-4B40-9C58-A31748DC624E}" srcOrd="2" destOrd="0" presId="urn:microsoft.com/office/officeart/2005/8/layout/orgChart1"/>
    <dgm:cxn modelId="{73493F07-6487-41FB-952E-571715FA0A9D}" type="presParOf" srcId="{C410C606-2B72-4274-BC69-111A89467EBD}" destId="{35A164AA-574C-45AB-80A5-E297EB697BEB}" srcOrd="6" destOrd="0" presId="urn:microsoft.com/office/officeart/2005/8/layout/orgChart1"/>
    <dgm:cxn modelId="{59864B05-1759-4B56-8AD9-5271BFA25A89}" type="presParOf" srcId="{C410C606-2B72-4274-BC69-111A89467EBD}" destId="{8907839C-9F06-469A-A6DA-4A612318DE22}" srcOrd="7" destOrd="0" presId="urn:microsoft.com/office/officeart/2005/8/layout/orgChart1"/>
    <dgm:cxn modelId="{41AE6FBE-9E52-4769-A293-E3027D9CEF45}" type="presParOf" srcId="{8907839C-9F06-469A-A6DA-4A612318DE22}" destId="{B21F7E34-1682-4FAF-8D2C-9D908A2CFD8F}" srcOrd="0" destOrd="0" presId="urn:microsoft.com/office/officeart/2005/8/layout/orgChart1"/>
    <dgm:cxn modelId="{78ADE2B7-BA6E-4002-B21E-7CC18A8C6434}" type="presParOf" srcId="{B21F7E34-1682-4FAF-8D2C-9D908A2CFD8F}" destId="{A7066F1C-A6BF-4C9B-A14D-E825069204DF}" srcOrd="0" destOrd="0" presId="urn:microsoft.com/office/officeart/2005/8/layout/orgChart1"/>
    <dgm:cxn modelId="{0E867EEB-7BBF-47B5-B112-166CB64AEF47}" type="presParOf" srcId="{B21F7E34-1682-4FAF-8D2C-9D908A2CFD8F}" destId="{DC844A9A-2118-45C7-89D3-190F5B2AF21E}" srcOrd="1" destOrd="0" presId="urn:microsoft.com/office/officeart/2005/8/layout/orgChart1"/>
    <dgm:cxn modelId="{0E724403-209F-45EF-961A-89517D97DFD8}" type="presParOf" srcId="{8907839C-9F06-469A-A6DA-4A612318DE22}" destId="{20C20440-C0D9-406E-ABEC-F480BDE94D39}" srcOrd="1" destOrd="0" presId="urn:microsoft.com/office/officeart/2005/8/layout/orgChart1"/>
    <dgm:cxn modelId="{E615E80B-F5D4-4CD0-B53C-6883777DCBF4}" type="presParOf" srcId="{8907839C-9F06-469A-A6DA-4A612318DE22}" destId="{468A20EE-518F-44D3-B113-D26E89E650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AA6CA-228F-4433-9F23-A612F046A706}" type="datetimeFigureOut">
              <a:rPr lang="nb-NO" smtClean="0"/>
              <a:t>23.06.2017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8C559-DCDC-42AB-ACF5-1C5C0E6A484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3434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smtClean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Regional senter for kliniske IKT løsninger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9F17E2-1EED-4F23-A191-373982BF091D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080120"/>
          </a:xfrm>
        </p:spPr>
        <p:txBody>
          <a:bodyPr/>
          <a:lstStyle>
            <a:lvl1pPr algn="l">
              <a:defRPr b="1">
                <a:solidFill>
                  <a:srgbClr val="00328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622920"/>
          </a:xfrm>
        </p:spPr>
        <p:txBody>
          <a:bodyPr/>
          <a:lstStyle>
            <a:lvl1pPr marL="0" indent="0" algn="l">
              <a:buNone/>
              <a:defRPr>
                <a:solidFill>
                  <a:srgbClr val="0032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83568" y="4509120"/>
            <a:ext cx="7776864" cy="344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r>
              <a:rPr lang="nb-NO" smtClean="0"/>
              <a:t>Regional senter for kliniske IKT-løsninger STYRK 9.6.17</a:t>
            </a:r>
            <a:endParaRPr lang="nb-NO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251520" y="188640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chemeClr val="bg1"/>
                </a:solidFill>
                <a:latin typeface="+mn-lt"/>
              </a:rPr>
              <a:t>REGIONALT</a:t>
            </a:r>
            <a:r>
              <a:rPr lang="nb-NO" sz="1400" b="1" baseline="0" dirty="0" smtClean="0">
                <a:solidFill>
                  <a:schemeClr val="bg1"/>
                </a:solidFill>
                <a:latin typeface="+mn-lt"/>
              </a:rPr>
              <a:t> SENTER FOR KLINISKE IKT-LØSNINGER</a:t>
            </a:r>
            <a:endParaRPr lang="nb-NO" sz="1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8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42C-19BA-4AA6-82F6-0D1129DCD3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77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548679"/>
            <a:ext cx="2057400" cy="5328593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548679"/>
            <a:ext cx="6019800" cy="5328593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42C-19BA-4AA6-82F6-0D1129DCD3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947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812360" y="6453336"/>
            <a:ext cx="504056" cy="360040"/>
          </a:xfrm>
        </p:spPr>
        <p:txBody>
          <a:bodyPr/>
          <a:lstStyle>
            <a:lvl1pPr algn="ctr">
              <a:defRPr/>
            </a:lvl1pPr>
          </a:lstStyle>
          <a:p>
            <a:fld id="{1BDE542C-19BA-4AA6-82F6-0D1129DCD38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31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42C-19BA-4AA6-82F6-0D1129DCD3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82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26822" y="1412776"/>
            <a:ext cx="4038600" cy="44644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17822" y="1412776"/>
            <a:ext cx="4038600" cy="44644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42C-19BA-4AA6-82F6-0D1129DCD3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92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42C-19BA-4AA6-82F6-0D1129DCD3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8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42C-19BA-4AA6-82F6-0D1129DCD3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617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42C-19BA-4AA6-82F6-0D1129DCD3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55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008313" cy="8864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548679"/>
            <a:ext cx="5111750" cy="53285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421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42C-19BA-4AA6-82F6-0D1129DCD3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296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509120"/>
            <a:ext cx="5486400" cy="4320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548681"/>
            <a:ext cx="5486400" cy="38884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941168"/>
            <a:ext cx="5486400" cy="9361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542C-19BA-4AA6-82F6-0D1129DCD3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467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412777"/>
            <a:ext cx="82296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7544" y="6453336"/>
            <a:ext cx="4896544" cy="344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67C0C4"/>
                </a:solidFill>
              </a:defRPr>
            </a:lvl1pPr>
          </a:lstStyle>
          <a:p>
            <a:r>
              <a:rPr lang="nb-NO" smtClean="0"/>
              <a:t>Regional senter for kliniske IKT-løsninger STYRK 9.6.17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12360" y="6453336"/>
            <a:ext cx="504056" cy="359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9F358B"/>
                </a:solidFill>
              </a:defRPr>
            </a:lvl1pPr>
          </a:lstStyle>
          <a:p>
            <a:fld id="{1BDE542C-19BA-4AA6-82F6-0D1129DCD38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574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67C0C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handboken.ous-hf.no/folder/113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helsedirektoratet.no/nyheter/flere-far-hjelp-og-kortere-ventetider-i-spesialisthelsetjeneste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hsorhf.prod.fpl.nhn.no/regionalt_/Sider/default.asp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sorhf.prod.fpl.nhn.no/regionalt_/Sider/default.asp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7990656" cy="1584176"/>
          </a:xfrm>
        </p:spPr>
        <p:txBody>
          <a:bodyPr>
            <a:normAutofit fontScale="90000"/>
          </a:bodyPr>
          <a:lstStyle/>
          <a:p>
            <a:r>
              <a:rPr lang="nb-NO" dirty="0"/>
              <a:t>«Kort om RSKI» og </a:t>
            </a:r>
            <a:br>
              <a:rPr lang="nb-NO" dirty="0"/>
            </a:br>
            <a:r>
              <a:rPr lang="nb-NO" dirty="0"/>
              <a:t>«Nettverk for pasientadministrativ kvalitetskontroll»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8" y="3356992"/>
            <a:ext cx="3024336" cy="1152128"/>
          </a:xfrm>
        </p:spPr>
        <p:txBody>
          <a:bodyPr/>
          <a:lstStyle/>
          <a:p>
            <a:pPr algn="ctr"/>
            <a:r>
              <a:rPr lang="nb-NO" sz="2000" dirty="0" smtClean="0"/>
              <a:t>STYRK Regionkonferanse</a:t>
            </a:r>
          </a:p>
          <a:p>
            <a:pPr algn="ctr"/>
            <a:r>
              <a:rPr lang="nb-NO" sz="2000" dirty="0" smtClean="0"/>
              <a:t>9.juni 2017</a:t>
            </a:r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899592" y="530120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Berit Trøgstad Bungum</a:t>
            </a:r>
          </a:p>
          <a:p>
            <a:r>
              <a:rPr lang="nb-NO" sz="1400" dirty="0" smtClean="0"/>
              <a:t>Spesialrådgiver Pasientadministrasjon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4237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KT-Torg6_int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5651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tel 1"/>
          <p:cNvSpPr>
            <a:spLocks noGrp="1"/>
          </p:cNvSpPr>
          <p:nvPr>
            <p:ph type="title"/>
          </p:nvPr>
        </p:nvSpPr>
        <p:spPr>
          <a:xfrm>
            <a:off x="439738" y="115888"/>
            <a:ext cx="8229600" cy="647700"/>
          </a:xfrm>
        </p:spPr>
        <p:txBody>
          <a:bodyPr/>
          <a:lstStyle/>
          <a:p>
            <a:pPr algn="ctr"/>
            <a:r>
              <a:rPr lang="nb-NO" altLang="nb-NO" sz="3200" dirty="0" smtClean="0"/>
              <a:t>Ansvar i forvaltning</a:t>
            </a:r>
          </a:p>
        </p:txBody>
      </p:sp>
      <p:pic>
        <p:nvPicPr>
          <p:cNvPr id="71682" name="Plassholder for innhold 3" descr="samhandling hender og brikke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911350"/>
            <a:ext cx="6181725" cy="2952750"/>
          </a:xfrm>
        </p:spPr>
      </p:pic>
      <p:cxnSp>
        <p:nvCxnSpPr>
          <p:cNvPr id="6" name="Rett pil 5"/>
          <p:cNvCxnSpPr>
            <a:stCxn id="14" idx="2"/>
          </p:cNvCxnSpPr>
          <p:nvPr/>
        </p:nvCxnSpPr>
        <p:spPr>
          <a:xfrm>
            <a:off x="1620838" y="1931988"/>
            <a:ext cx="942975" cy="1120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Rett pil 6"/>
          <p:cNvCxnSpPr>
            <a:stCxn id="15" idx="0"/>
          </p:cNvCxnSpPr>
          <p:nvPr/>
        </p:nvCxnSpPr>
        <p:spPr>
          <a:xfrm flipH="1" flipV="1">
            <a:off x="3111500" y="4013200"/>
            <a:ext cx="1473200" cy="931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Rett pil 7"/>
          <p:cNvCxnSpPr>
            <a:stCxn id="17" idx="0"/>
          </p:cNvCxnSpPr>
          <p:nvPr/>
        </p:nvCxnSpPr>
        <p:spPr>
          <a:xfrm flipV="1">
            <a:off x="1714500" y="4010025"/>
            <a:ext cx="952500" cy="931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Rett pil 8"/>
          <p:cNvCxnSpPr>
            <a:stCxn id="16" idx="2"/>
          </p:cNvCxnSpPr>
          <p:nvPr/>
        </p:nvCxnSpPr>
        <p:spPr>
          <a:xfrm flipH="1">
            <a:off x="3109913" y="1911350"/>
            <a:ext cx="1185862" cy="1120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465138" y="857250"/>
            <a:ext cx="2309812" cy="1074738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dirty="0"/>
              <a:t>RSE sitt ansvar  (regionale prioriteringer)</a:t>
            </a:r>
          </a:p>
        </p:txBody>
      </p:sp>
      <p:sp>
        <p:nvSpPr>
          <p:cNvPr id="15" name="Rektangel 14"/>
          <p:cNvSpPr/>
          <p:nvPr/>
        </p:nvSpPr>
        <p:spPr>
          <a:xfrm>
            <a:off x="3198813" y="4945063"/>
            <a:ext cx="2770187" cy="1444625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dirty="0"/>
              <a:t>SP sitt ansvar (ivareta teknisk drift og systemforvaltning, brukerstøtte)</a:t>
            </a:r>
          </a:p>
        </p:txBody>
      </p:sp>
      <p:sp>
        <p:nvSpPr>
          <p:cNvPr id="16" name="Rektangel 15"/>
          <p:cNvSpPr/>
          <p:nvPr/>
        </p:nvSpPr>
        <p:spPr>
          <a:xfrm>
            <a:off x="3109913" y="836613"/>
            <a:ext cx="2371725" cy="1074737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nb-NO" altLang="nb-NO">
                <a:solidFill>
                  <a:srgbClr val="FFFFFF"/>
                </a:solidFill>
                <a:latin typeface="Calibri" pitchFamily="34" charset="0"/>
              </a:rPr>
              <a:t>Senterets ansvar (felles regionale rutiner, opplæring, med mer)</a:t>
            </a:r>
          </a:p>
        </p:txBody>
      </p:sp>
      <p:sp>
        <p:nvSpPr>
          <p:cNvPr id="17" name="Rektangel 16"/>
          <p:cNvSpPr/>
          <p:nvPr/>
        </p:nvSpPr>
        <p:spPr>
          <a:xfrm>
            <a:off x="350838" y="4941888"/>
            <a:ext cx="2725737" cy="1444625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dirty="0"/>
              <a:t>HF’ene sitt ansvar (ibruktakelse, lokal forvaltning og oppfølging)</a:t>
            </a:r>
          </a:p>
        </p:txBody>
      </p:sp>
      <p:sp>
        <p:nvSpPr>
          <p:cNvPr id="13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67544" y="6453336"/>
            <a:ext cx="4896544" cy="344046"/>
          </a:xfrm>
        </p:spPr>
        <p:txBody>
          <a:bodyPr/>
          <a:lstStyle/>
          <a:p>
            <a:r>
              <a:rPr lang="nb-NO" dirty="0" smtClean="0"/>
              <a:t>Regional senter for kliniske IKT-løsninger STYRK 9.6.17</a:t>
            </a:r>
          </a:p>
        </p:txBody>
      </p:sp>
    </p:spTree>
    <p:extLst>
      <p:ext uri="{BB962C8B-B14F-4D97-AF65-F5344CB8AC3E}">
        <p14:creationId xmlns:p14="http://schemas.microsoft.com/office/powerpoint/2010/main" val="25067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06090"/>
          </a:xfrm>
        </p:spPr>
        <p:txBody>
          <a:bodyPr/>
          <a:lstStyle/>
          <a:p>
            <a:r>
              <a:rPr lang="nb-NO" dirty="0" smtClean="0"/>
              <a:t>Fagnettverk</a:t>
            </a:r>
            <a:r>
              <a:rPr lang="nb-NO" dirty="0"/>
              <a:t> Regional </a:t>
            </a:r>
            <a:r>
              <a:rPr lang="nb-NO" dirty="0" smtClean="0"/>
              <a:t>EPJ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9123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Fagnettverk – Regional EPJ </a:t>
            </a:r>
            <a:r>
              <a:rPr lang="nb-NO" dirty="0" smtClean="0"/>
              <a:t>er opprettet og </a:t>
            </a:r>
            <a:r>
              <a:rPr lang="nb-NO" dirty="0"/>
              <a:t>skal være en del av varig forvaltning av regionale </a:t>
            </a:r>
            <a:r>
              <a:rPr lang="nb-NO" dirty="0" smtClean="0"/>
              <a:t>løsninger</a:t>
            </a:r>
          </a:p>
          <a:p>
            <a:r>
              <a:rPr lang="nb-NO" dirty="0" smtClean="0"/>
              <a:t>Fagnettverket skal </a:t>
            </a:r>
            <a:r>
              <a:rPr lang="nb-NO" dirty="0"/>
              <a:t>sikre god kvalitet og klinisk forankring for løsningene som utvikles i prosjektet. </a:t>
            </a:r>
            <a:endParaRPr lang="nb-NO" dirty="0" smtClean="0"/>
          </a:p>
          <a:p>
            <a:pPr lvl="0"/>
            <a:r>
              <a:rPr lang="nb-NO" dirty="0" smtClean="0"/>
              <a:t>Fagnettverket fungerer </a:t>
            </a:r>
            <a:r>
              <a:rPr lang="nb-NO" dirty="0"/>
              <a:t>som beslutningsorgan for regional standard av EPJ (DIPS) og endringsønsker på DIPS som </a:t>
            </a:r>
            <a:r>
              <a:rPr lang="nb-NO" dirty="0" smtClean="0"/>
              <a:t>programvare</a:t>
            </a:r>
          </a:p>
          <a:p>
            <a:r>
              <a:rPr lang="nb-NO" dirty="0" smtClean="0"/>
              <a:t>Representantene i fagnettverket innehar ulike </a:t>
            </a:r>
            <a:r>
              <a:rPr lang="nb-NO" dirty="0"/>
              <a:t>roller, (leger, sykepleiere, og adm. personell) for å sikre bredde og helhet i kliniske </a:t>
            </a:r>
            <a:r>
              <a:rPr lang="nb-NO" dirty="0" smtClean="0"/>
              <a:t>systemer</a:t>
            </a:r>
          </a:p>
          <a:p>
            <a:r>
              <a:rPr lang="nb-NO" dirty="0" smtClean="0"/>
              <a:t>Det er opprettet flere undergrupper/ nettverk for blant annet å bistå fagnettverket i saker</a:t>
            </a:r>
          </a:p>
          <a:p>
            <a:endParaRPr lang="nb-NO" dirty="0"/>
          </a:p>
          <a:p>
            <a:pPr lvl="0"/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Regional senter for kliniske IKT-løsninger STYRK 9.6.17</a:t>
            </a:r>
          </a:p>
        </p:txBody>
      </p:sp>
    </p:spTree>
    <p:extLst>
      <p:ext uri="{BB962C8B-B14F-4D97-AF65-F5344CB8AC3E}">
        <p14:creationId xmlns:p14="http://schemas.microsoft.com/office/powerpoint/2010/main" val="217121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b-NO" dirty="0"/>
              <a:t>Deltakere i Fagnettverket regional EPJ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608" y="1340768"/>
            <a:ext cx="7643192" cy="496855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dirty="0"/>
              <a:t>Roar Aaserud </a:t>
            </a:r>
            <a:r>
              <a:rPr lang="nb-NO" i="1" dirty="0"/>
              <a:t>Akershus universitetssykehus HF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Elisabeth Bakken </a:t>
            </a:r>
            <a:r>
              <a:rPr lang="nb-NO" i="1" dirty="0"/>
              <a:t>Oslo universitetssykehus HF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Monique Renée Bennett </a:t>
            </a:r>
            <a:r>
              <a:rPr lang="nb-NO" i="1" dirty="0"/>
              <a:t>Oslo universitetssykehus HF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Bengt Nilssen </a:t>
            </a:r>
            <a:r>
              <a:rPr lang="nb-NO" i="1" dirty="0"/>
              <a:t>Sykehuset Innlandet HF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Leif Steinar Brådland </a:t>
            </a:r>
            <a:r>
              <a:rPr lang="nb-NO" i="1" dirty="0"/>
              <a:t>Sørlandet Sykehus HF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Trude Kristiansen </a:t>
            </a:r>
            <a:r>
              <a:rPr lang="nb-NO" i="1" dirty="0"/>
              <a:t>Sykehuset Telemark HF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Christian </a:t>
            </a:r>
            <a:r>
              <a:rPr lang="nb-NO" dirty="0" err="1"/>
              <a:t>Reissig</a:t>
            </a:r>
            <a:r>
              <a:rPr lang="nb-NO" dirty="0"/>
              <a:t> </a:t>
            </a:r>
            <a:r>
              <a:rPr lang="nb-NO" i="1" dirty="0"/>
              <a:t>Sykehuset Vestfold HF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Asbjørn Elgen </a:t>
            </a:r>
            <a:r>
              <a:rPr lang="nb-NO" i="1" dirty="0"/>
              <a:t>Sykehuset Østfold HF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Elisabeth Trøa </a:t>
            </a:r>
            <a:r>
              <a:rPr lang="nb-NO" i="1" dirty="0"/>
              <a:t>Vestre Viken HF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Margrethe Hoen </a:t>
            </a:r>
            <a:r>
              <a:rPr lang="nb-NO" i="1" dirty="0"/>
              <a:t>Sunnaas sykehus HF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Anja Notland </a:t>
            </a:r>
            <a:r>
              <a:rPr lang="nb-NO" i="1" dirty="0"/>
              <a:t>Sykehuspartner HF</a:t>
            </a:r>
            <a:endParaRPr lang="nb-NO" dirty="0"/>
          </a:p>
          <a:p>
            <a:pPr marL="0" indent="0">
              <a:buNone/>
            </a:pPr>
            <a:r>
              <a:rPr lang="nb-NO" dirty="0" err="1"/>
              <a:t>Cille</a:t>
            </a:r>
            <a:r>
              <a:rPr lang="nb-NO" dirty="0"/>
              <a:t> Nygren</a:t>
            </a:r>
            <a:r>
              <a:rPr lang="nb-NO" i="1" dirty="0"/>
              <a:t> Sykehuspartner HF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Kirsti Loe </a:t>
            </a:r>
            <a:r>
              <a:rPr lang="nb-NO" i="1" dirty="0"/>
              <a:t>Regional EPJ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Carina K Brustad </a:t>
            </a:r>
            <a:r>
              <a:rPr lang="nb-NO" i="1" dirty="0"/>
              <a:t>Regional EPJ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Anne Kristin Strand </a:t>
            </a:r>
            <a:r>
              <a:rPr lang="nb-NO" i="1" dirty="0"/>
              <a:t>Regional EPJ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Hilde Myhren </a:t>
            </a:r>
            <a:r>
              <a:rPr lang="nb-NO" i="1" dirty="0"/>
              <a:t>Regional klinisk løsning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Andy Hyde </a:t>
            </a:r>
            <a:r>
              <a:rPr lang="nb-NO" i="1" dirty="0"/>
              <a:t>Helse Sør Øst RHF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Jorun Ulvund </a:t>
            </a:r>
            <a:r>
              <a:rPr lang="nb-NO" i="1" dirty="0"/>
              <a:t>Regionalt senter for kliniske IKT løsninger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Haukur Ragnarsson </a:t>
            </a:r>
            <a:r>
              <a:rPr lang="nb-NO" i="1" dirty="0"/>
              <a:t>Regionalt senter for kliniske IKT løsninger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0494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Nettverk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Nettverk for klinisk dokumentasjon sykepleie (KDS)</a:t>
            </a:r>
          </a:p>
          <a:p>
            <a:r>
              <a:rPr lang="nb-NO" sz="2400" dirty="0"/>
              <a:t>Nettverk for regionale ventelistebrev (RVB)</a:t>
            </a:r>
          </a:p>
          <a:p>
            <a:r>
              <a:rPr lang="nb-NO" sz="2400" dirty="0"/>
              <a:t>Nettverk for elektronisk </a:t>
            </a:r>
            <a:r>
              <a:rPr lang="nb-NO" sz="2400" dirty="0" err="1"/>
              <a:t>meldingsutvekling</a:t>
            </a:r>
            <a:r>
              <a:rPr lang="nb-NO" sz="2400" dirty="0"/>
              <a:t> (Tidligere PLO gruppen)</a:t>
            </a:r>
          </a:p>
          <a:p>
            <a:r>
              <a:rPr lang="nb-NO" sz="2400" dirty="0"/>
              <a:t>Nettverk for regional tilgangsstyring (RTS)</a:t>
            </a:r>
          </a:p>
          <a:p>
            <a:r>
              <a:rPr lang="nb-NO" sz="2400" dirty="0"/>
              <a:t>Systemforvalterforum SSF</a:t>
            </a:r>
          </a:p>
          <a:p>
            <a:r>
              <a:rPr lang="nb-NO" sz="2400" dirty="0"/>
              <a:t>Nettverk for Psyk/Rus/</a:t>
            </a:r>
            <a:r>
              <a:rPr lang="nb-NO" sz="2400" dirty="0" err="1"/>
              <a:t>Bup</a:t>
            </a:r>
            <a:r>
              <a:rPr lang="nb-NO" sz="2400" dirty="0"/>
              <a:t>.</a:t>
            </a:r>
          </a:p>
          <a:p>
            <a:r>
              <a:rPr lang="nb-NO" sz="2400" dirty="0"/>
              <a:t>Nettverk for pasientadministrativ kvalitetskontroll (PASK)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  <p:sp>
        <p:nvSpPr>
          <p:cNvPr id="5" name="Rektangel 4"/>
          <p:cNvSpPr/>
          <p:nvPr/>
        </p:nvSpPr>
        <p:spPr>
          <a:xfrm>
            <a:off x="467544" y="4437112"/>
            <a:ext cx="7704856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717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rgbClr val="0070C0"/>
                </a:solidFill>
              </a:rPr>
              <a:t>Nettverk for pasientadministrativ kvalitetskontroll (PASK)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3141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Historie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1"/>
          </a:xfrm>
        </p:spPr>
        <p:txBody>
          <a:bodyPr>
            <a:noAutofit/>
          </a:bodyPr>
          <a:lstStyle/>
          <a:p>
            <a:r>
              <a:rPr lang="nb-NO" sz="1800" dirty="0"/>
              <a:t>Prosjektet </a:t>
            </a:r>
            <a:r>
              <a:rPr lang="nb-NO" sz="1800" i="1" dirty="0"/>
              <a:t>Glemt av sykehuset</a:t>
            </a:r>
            <a:r>
              <a:rPr lang="nb-NO" sz="1800" dirty="0"/>
              <a:t> </a:t>
            </a:r>
            <a:r>
              <a:rPr lang="nb-NO" sz="1800" dirty="0" smtClean="0"/>
              <a:t>ledet av Toril Orrestad HSØ- medisin og helsefag, ble </a:t>
            </a:r>
            <a:r>
              <a:rPr lang="nb-NO" sz="1800" dirty="0"/>
              <a:t>etablert i september 2011 på bakgrunn av funnene som Konsernrevisjonen hadde gjort i de fire helseforetakene som til da var gjennomgått. </a:t>
            </a:r>
            <a:r>
              <a:rPr lang="nb-NO" sz="1800" dirty="0" smtClean="0"/>
              <a:t>Selv </a:t>
            </a:r>
            <a:r>
              <a:rPr lang="nb-NO" sz="1800" dirty="0"/>
              <a:t>om de foretakene raskt etablerte egne tiltak med opprydding og forbedring, var det grunn til å tro at manglene også fantes i andre helseforetak.  </a:t>
            </a:r>
            <a:endParaRPr lang="nb-NO" sz="1800" dirty="0" smtClean="0"/>
          </a:p>
          <a:p>
            <a:r>
              <a:rPr lang="nb-NO" sz="1800" dirty="0"/>
              <a:t>Prosjektet </a:t>
            </a:r>
            <a:r>
              <a:rPr lang="nb-NO" sz="1800" dirty="0" smtClean="0"/>
              <a:t>skulle </a:t>
            </a:r>
            <a:r>
              <a:rPr lang="nb-NO" sz="1800" dirty="0"/>
              <a:t>bidra til forbedring i alle helseforetakene og også sørge for at funn og tiltak </a:t>
            </a:r>
            <a:r>
              <a:rPr lang="nb-NO" sz="1800" dirty="0" smtClean="0"/>
              <a:t>ble </a:t>
            </a:r>
            <a:r>
              <a:rPr lang="nb-NO" sz="1800" dirty="0"/>
              <a:t>gjort kjent for de andre regionene i landet slik at alle </a:t>
            </a:r>
            <a:r>
              <a:rPr lang="nb-NO" sz="1800" dirty="0" smtClean="0"/>
              <a:t>kunne </a:t>
            </a:r>
            <a:r>
              <a:rPr lang="nb-NO" sz="1800" dirty="0"/>
              <a:t>lære av dette. </a:t>
            </a:r>
            <a:r>
              <a:rPr lang="nb-NO" sz="1800" dirty="0">
                <a:solidFill>
                  <a:srgbClr val="FF0000"/>
                </a:solidFill>
              </a:rPr>
              <a:t>Standardiserte krav til rutiner, prosedyrer og oppfølging </a:t>
            </a:r>
            <a:r>
              <a:rPr lang="nb-NO" sz="1800" dirty="0" smtClean="0">
                <a:solidFill>
                  <a:srgbClr val="FF0000"/>
                </a:solidFill>
              </a:rPr>
              <a:t>ble </a:t>
            </a:r>
            <a:r>
              <a:rPr lang="nb-NO" sz="1800" dirty="0">
                <a:solidFill>
                  <a:srgbClr val="FF0000"/>
                </a:solidFill>
              </a:rPr>
              <a:t>en hovedoppgave for prosjektet, som også </a:t>
            </a:r>
            <a:r>
              <a:rPr lang="nb-NO" sz="1800" dirty="0" smtClean="0">
                <a:solidFill>
                  <a:srgbClr val="FF0000"/>
                </a:solidFill>
              </a:rPr>
              <a:t>skulle </a:t>
            </a:r>
            <a:r>
              <a:rPr lang="nb-NO" sz="1800" dirty="0">
                <a:solidFill>
                  <a:srgbClr val="FF0000"/>
                </a:solidFill>
              </a:rPr>
              <a:t>gi konkrete forslag til iverksetting og gjennomføring av tiltak. </a:t>
            </a:r>
            <a:endParaRPr lang="nb-NO" sz="1800" dirty="0" smtClean="0">
              <a:solidFill>
                <a:srgbClr val="FF0000"/>
              </a:solidFill>
            </a:endParaRPr>
          </a:p>
          <a:p>
            <a:r>
              <a:rPr lang="nb-NO" sz="1800" dirty="0" smtClean="0"/>
              <a:t>Prosjektet skulle etter planen vært avsluttet i 2014, men ble forlenget og da mer som et nettverk</a:t>
            </a:r>
          </a:p>
          <a:p>
            <a:r>
              <a:rPr lang="nb-NO" sz="1800" dirty="0" smtClean="0"/>
              <a:t>I 2013 ble Tilgjengelighets- og ressursstyringsprosjektet (TRP)etablert og utvidet i 2016 med 5 delprosjekter. Delprosjekt 3: pasientadministrativt arbeid. </a:t>
            </a:r>
          </a:p>
          <a:p>
            <a:r>
              <a:rPr lang="nb-NO" sz="1800" dirty="0" smtClean="0"/>
              <a:t>I forbindelse med TRP DP3 ble «Glemt av sykehuset» endret til referansenettverk med nytt navn «Nettverk for pasientadministrativ kvalitetskontroll (PASK)»</a:t>
            </a:r>
            <a:endParaRPr lang="nb-NO" sz="1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89809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TRP – sluttrapport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6572250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ett linje 5"/>
          <p:cNvCxnSpPr/>
          <p:nvPr/>
        </p:nvCxnSpPr>
        <p:spPr>
          <a:xfrm>
            <a:off x="1187624" y="5877272"/>
            <a:ext cx="4032448" cy="0"/>
          </a:xfrm>
          <a:prstGeom prst="line">
            <a:avLst/>
          </a:prstGeom>
          <a:ln w="4127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 7"/>
          <p:cNvCxnSpPr/>
          <p:nvPr/>
        </p:nvCxnSpPr>
        <p:spPr>
          <a:xfrm flipH="1">
            <a:off x="6012160" y="4149080"/>
            <a:ext cx="2016224" cy="1584176"/>
          </a:xfrm>
          <a:prstGeom prst="straightConnector1">
            <a:avLst/>
          </a:prstGeom>
          <a:ln w="412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6660232" y="570781"/>
            <a:ext cx="2232248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Oppgavene i TRP/delprosjekt pas. adm. følges opp i linjen, dvs via RSKI</a:t>
            </a:r>
            <a:endParaRPr lang="nb-NO" dirty="0"/>
          </a:p>
        </p:txBody>
      </p:sp>
      <p:sp>
        <p:nvSpPr>
          <p:cNvPr id="3" name="Rektangel 2"/>
          <p:cNvSpPr/>
          <p:nvPr/>
        </p:nvSpPr>
        <p:spPr>
          <a:xfrm>
            <a:off x="1043608" y="5229200"/>
            <a:ext cx="4968552" cy="7957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22440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21617" y="40466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200" dirty="0" smtClean="0"/>
              <a:t>Viderefører arbeidet fra tilgjengelighets- og </a:t>
            </a:r>
            <a:r>
              <a:rPr lang="nb-NO" sz="3200" smtClean="0"/>
              <a:t>ressursstyringsprosjektet </a:t>
            </a:r>
            <a:endParaRPr lang="nb-NO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90688"/>
            <a:ext cx="6632029" cy="377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755576" y="652534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latin typeface="+mn-lt"/>
              </a:rPr>
              <a:t>Ref. Bente Brandvik HSØ</a:t>
            </a:r>
            <a:endParaRPr lang="nb-NO" sz="1000" dirty="0">
              <a:latin typeface="+mn-lt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7479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/>
              <a:t>Videreføring av Nettverk for pasientadministrativ </a:t>
            </a:r>
            <a:r>
              <a:rPr lang="nb-NO" sz="2800" dirty="0" smtClean="0"/>
              <a:t>kvalitetskontroll – fokusområder: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</p:spPr>
        <p:txBody>
          <a:bodyPr>
            <a:normAutofit fontScale="77500" lnSpcReduction="20000"/>
          </a:bodyPr>
          <a:lstStyle/>
          <a:p>
            <a:pPr lvl="0" hangingPunct="0"/>
            <a:r>
              <a:rPr lang="nb-NO" dirty="0" smtClean="0"/>
              <a:t>Videreføre </a:t>
            </a:r>
            <a:r>
              <a:rPr lang="nb-NO" dirty="0"/>
              <a:t>arbeidet som er gjort i tidligere prosjekt «Glemt av sykehuset»</a:t>
            </a:r>
          </a:p>
          <a:p>
            <a:pPr lvl="0" hangingPunct="0"/>
            <a:r>
              <a:rPr lang="nb-NO" dirty="0"/>
              <a:t>Være arena for lærings- og erfaringsutveksling</a:t>
            </a:r>
          </a:p>
          <a:p>
            <a:pPr lvl="0" hangingPunct="0"/>
            <a:r>
              <a:rPr lang="nb-NO" dirty="0"/>
              <a:t>Bidra til beste praksis og god kvalitet i det pasientadministrative arbeidet</a:t>
            </a:r>
          </a:p>
          <a:p>
            <a:pPr lvl="0" hangingPunct="0"/>
            <a:r>
              <a:rPr lang="nb-NO" dirty="0"/>
              <a:t>Bidra i utarbeidelse av indikatorer for å sikre god kvalitet i henvisningsforløpet</a:t>
            </a:r>
          </a:p>
          <a:p>
            <a:pPr lvl="0" hangingPunct="0"/>
            <a:r>
              <a:rPr lang="nb-NO" dirty="0"/>
              <a:t>Utarbeide saksgrunnlag for Regional fagnettverk EPJ</a:t>
            </a:r>
          </a:p>
          <a:p>
            <a:pPr lvl="0" hangingPunct="0"/>
            <a:r>
              <a:rPr lang="nb-NO" dirty="0"/>
              <a:t>Være høringsinstans i forbindelse med endringer i lover og forskrifter som berører henvisningsforløpet</a:t>
            </a:r>
          </a:p>
          <a:p>
            <a:pPr lvl="0" hangingPunct="0"/>
            <a:r>
              <a:rPr lang="nb-NO" dirty="0" smtClean="0"/>
              <a:t>Bidra </a:t>
            </a:r>
            <a:r>
              <a:rPr lang="nb-NO" dirty="0"/>
              <a:t>i standardisering av registreringspraksis i pasientadministrative system gjennom hele henvisningsforløpet</a:t>
            </a:r>
          </a:p>
          <a:p>
            <a:pPr lvl="1" hangingPunct="0"/>
            <a:r>
              <a:rPr lang="nb-NO" dirty="0">
                <a:hlinkClick r:id="rId2"/>
              </a:rPr>
              <a:t>Utarbeide og revidere prosedyrer og brukerveiledere</a:t>
            </a:r>
            <a:endParaRPr lang="nb-NO" dirty="0"/>
          </a:p>
          <a:p>
            <a:pPr marL="0" indent="0" hangingPunc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5029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RSKI – Hva er det?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92487"/>
          </a:xfrm>
        </p:spPr>
        <p:txBody>
          <a:bodyPr/>
          <a:lstStyle/>
          <a:p>
            <a:r>
              <a:rPr lang="nb-NO" sz="2400" dirty="0" smtClean="0"/>
              <a:t>RSKI står for «Regionalt senter for kliniske IKT-løsninger»</a:t>
            </a:r>
          </a:p>
          <a:p>
            <a:r>
              <a:rPr lang="en-US" sz="2400" dirty="0" err="1">
                <a:solidFill>
                  <a:srgbClr val="000000"/>
                </a:solidFill>
              </a:rPr>
              <a:t>Etablert</a:t>
            </a:r>
            <a:r>
              <a:rPr lang="en-US" sz="2400" dirty="0">
                <a:solidFill>
                  <a:srgbClr val="000000"/>
                </a:solidFill>
              </a:rPr>
              <a:t> for å </a:t>
            </a:r>
            <a:r>
              <a:rPr lang="en-US" sz="2400" dirty="0" err="1">
                <a:solidFill>
                  <a:srgbClr val="000000"/>
                </a:solidFill>
              </a:rPr>
              <a:t>utvikle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ivareta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regionale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standarder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og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videreutvikle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eksisterende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regionale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løsninger</a:t>
            </a:r>
            <a:endParaRPr lang="en-US" sz="2400" dirty="0">
              <a:solidFill>
                <a:srgbClr val="000000"/>
              </a:solidFill>
            </a:endParaRP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81153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67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700" dirty="0" smtClean="0"/>
              <a:t/>
            </a:r>
            <a:br>
              <a:rPr lang="nb-NO" sz="2700" dirty="0" smtClean="0"/>
            </a:br>
            <a:r>
              <a:rPr lang="nb-NO" sz="2700" dirty="0"/>
              <a:t/>
            </a:r>
            <a:br>
              <a:rPr lang="nb-NO" sz="2700" dirty="0"/>
            </a:br>
            <a:r>
              <a:rPr lang="nb-NO" sz="2700" dirty="0" smtClean="0"/>
              <a:t>HDIR; </a:t>
            </a:r>
            <a:r>
              <a:rPr lang="nb-NO" sz="2700" b="0" dirty="0"/>
              <a:t/>
            </a:r>
            <a:br>
              <a:rPr lang="nb-NO" sz="2700" b="0" dirty="0"/>
            </a:br>
            <a:r>
              <a:rPr lang="nb-NO" sz="2700" b="0" dirty="0"/>
              <a:t> </a:t>
            </a:r>
            <a:r>
              <a:rPr lang="nb-NO" sz="2700" dirty="0"/>
              <a:t>Utredning av ventetidsregistrering i spesialisthelsetjenesten </a:t>
            </a:r>
            <a:r>
              <a:rPr lang="nb-NO" b="0" dirty="0"/>
              <a:t>	</a:t>
            </a:r>
            <a:br>
              <a:rPr lang="nb-NO" b="0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000" dirty="0">
                <a:hlinkClick r:id="rId2"/>
              </a:rPr>
              <a:t>https://</a:t>
            </a:r>
            <a:r>
              <a:rPr lang="nb-NO" sz="2000" dirty="0" smtClean="0">
                <a:hlinkClick r:id="rId2"/>
              </a:rPr>
              <a:t>helsedirektoratet.no/nyheter/flere-far-hjelp-og-kortere-ventetider-i-spesialisthelsetjenesten</a:t>
            </a:r>
            <a:endParaRPr lang="nb-NO" sz="2000" dirty="0" smtClean="0"/>
          </a:p>
          <a:p>
            <a:r>
              <a:rPr lang="nb-NO" sz="2400" b="1" dirty="0"/>
              <a:t>Flere settes til </a:t>
            </a:r>
            <a:r>
              <a:rPr lang="nb-NO" sz="2400" b="1" dirty="0" smtClean="0"/>
              <a:t>utredning</a:t>
            </a:r>
          </a:p>
          <a:p>
            <a:pPr lvl="1"/>
            <a:r>
              <a:rPr lang="nb-NO" sz="2000" dirty="0"/>
              <a:t>hovedsak med medisinskfaglig </a:t>
            </a:r>
            <a:r>
              <a:rPr lang="nb-NO" sz="2000" dirty="0" smtClean="0"/>
              <a:t>utvikling</a:t>
            </a:r>
          </a:p>
          <a:p>
            <a:pPr lvl="1"/>
            <a:r>
              <a:rPr lang="nb-NO" sz="2000" dirty="0" smtClean="0"/>
              <a:t>implementering </a:t>
            </a:r>
            <a:r>
              <a:rPr lang="nb-NO" sz="2000" dirty="0"/>
              <a:t>av nytt regelverk gjennom </a:t>
            </a:r>
            <a:r>
              <a:rPr lang="nb-NO" sz="2000" dirty="0" smtClean="0"/>
              <a:t>prioriteringsveiledere</a:t>
            </a:r>
          </a:p>
          <a:p>
            <a:pPr lvl="1"/>
            <a:r>
              <a:rPr lang="nb-NO" sz="2000" dirty="0" smtClean="0">
                <a:solidFill>
                  <a:srgbClr val="FF0000"/>
                </a:solidFill>
              </a:rPr>
              <a:t>feilkilder </a:t>
            </a:r>
            <a:r>
              <a:rPr lang="nb-NO" sz="2000" dirty="0">
                <a:solidFill>
                  <a:srgbClr val="FF0000"/>
                </a:solidFill>
              </a:rPr>
              <a:t>i de pasientadministrative systemene som kan føre til feilregistreringer</a:t>
            </a:r>
            <a:r>
              <a:rPr lang="nb-NO" dirty="0" smtClean="0">
                <a:solidFill>
                  <a:srgbClr val="FF0000"/>
                </a:solidFill>
              </a:rPr>
              <a:t>.</a:t>
            </a:r>
          </a:p>
          <a:p>
            <a:r>
              <a:rPr lang="nb-NO" sz="2400" b="1" dirty="0"/>
              <a:t>Regelverket praktiseres </a:t>
            </a:r>
            <a:r>
              <a:rPr lang="nb-NO" sz="2400" b="1" dirty="0" smtClean="0"/>
              <a:t>forskjellig</a:t>
            </a:r>
          </a:p>
          <a:p>
            <a:pPr lvl="1"/>
            <a:r>
              <a:rPr lang="nb-NO" sz="2000" dirty="0"/>
              <a:t>kan være relativt store variasjoner mellom sykehusene. </a:t>
            </a:r>
            <a:endParaRPr lang="nb-NO" sz="2000" dirty="0" smtClean="0"/>
          </a:p>
          <a:p>
            <a:pPr lvl="1"/>
            <a:r>
              <a:rPr lang="nb-NO" sz="2000" dirty="0"/>
              <a:t>Helsedirektoratet foreslår </a:t>
            </a:r>
            <a:r>
              <a:rPr lang="nb-NO" sz="2000" dirty="0" smtClean="0"/>
              <a:t>at </a:t>
            </a:r>
            <a:r>
              <a:rPr lang="nb-NO" sz="2000" dirty="0"/>
              <a:t>det iverksettes tiltak for å </a:t>
            </a:r>
            <a:r>
              <a:rPr lang="nb-NO" sz="2000" dirty="0">
                <a:solidFill>
                  <a:srgbClr val="FF0000"/>
                </a:solidFill>
              </a:rPr>
              <a:t>bedre registreringspraksisen og pasientadministrative systemer. </a:t>
            </a:r>
            <a:endParaRPr lang="nb-NO" sz="2000" dirty="0" smtClean="0">
              <a:solidFill>
                <a:srgbClr val="FF0000"/>
              </a:solidFill>
            </a:endParaRPr>
          </a:p>
          <a:p>
            <a:pPr lvl="1"/>
            <a:r>
              <a:rPr lang="nb-NO" sz="2000" dirty="0" smtClean="0"/>
              <a:t>Det </a:t>
            </a:r>
            <a:r>
              <a:rPr lang="nb-NO" sz="2000" dirty="0"/>
              <a:t>foreslås også en forenkling av regelverket. </a:t>
            </a:r>
            <a:endParaRPr lang="nb-NO" sz="2000" dirty="0" smtClean="0"/>
          </a:p>
          <a:p>
            <a:pPr lvl="2"/>
            <a:r>
              <a:rPr lang="nb-NO" sz="1600" dirty="0" smtClean="0"/>
              <a:t>vurderes </a:t>
            </a:r>
            <a:r>
              <a:rPr lang="nb-NO" sz="1600" dirty="0"/>
              <a:t>å forenkle regelverket slik at pasientene tildeles rett og frist til oppstart av helsehjelp uten at det skilles mellom frist til utredning og behandling. 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24226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Eksempler på hva nettverket har jobbet med: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5"/>
          </a:xfrm>
        </p:spPr>
        <p:txBody>
          <a:bodyPr>
            <a:normAutofit fontScale="85000" lnSpcReduction="10000"/>
          </a:bodyPr>
          <a:lstStyle/>
          <a:p>
            <a:r>
              <a:rPr lang="nb-NO" dirty="0" err="1" smtClean="0"/>
              <a:t>Endringi</a:t>
            </a:r>
            <a:r>
              <a:rPr lang="nb-NO" dirty="0" smtClean="0"/>
              <a:t> registreringspraksis som følge av endringer av Pasient- og brukerrettighetsloven nov. 2015 </a:t>
            </a:r>
          </a:p>
          <a:p>
            <a:r>
              <a:rPr lang="nb-NO" dirty="0" smtClean="0"/>
              <a:t>Flytting av feltet henvisningstype</a:t>
            </a:r>
          </a:p>
          <a:p>
            <a:r>
              <a:rPr lang="nb-NO" dirty="0" smtClean="0"/>
              <a:t>Registrering av kontaktlege</a:t>
            </a:r>
          </a:p>
          <a:p>
            <a:r>
              <a:rPr lang="nb-NO" dirty="0" smtClean="0"/>
              <a:t>Registrering av henvisninger som ikke skal </a:t>
            </a:r>
            <a:r>
              <a:rPr lang="nb-NO" dirty="0" err="1" smtClean="0"/>
              <a:t>rettighetsvurderes</a:t>
            </a:r>
            <a:endParaRPr lang="nb-NO" dirty="0" smtClean="0"/>
          </a:p>
          <a:p>
            <a:r>
              <a:rPr lang="nb-NO" dirty="0" smtClean="0"/>
              <a:t>Standardisering av </a:t>
            </a:r>
            <a:r>
              <a:rPr lang="nb-NO" dirty="0" err="1" smtClean="0"/>
              <a:t>avsluttkoder</a:t>
            </a:r>
            <a:endParaRPr lang="nb-NO" dirty="0" smtClean="0"/>
          </a:p>
          <a:p>
            <a:r>
              <a:rPr lang="nb-NO" dirty="0" smtClean="0"/>
              <a:t>Indikatorer som benyttes for rapportering til HSØ og  nasjonalt</a:t>
            </a:r>
          </a:p>
          <a:p>
            <a:pPr lvl="1"/>
            <a:r>
              <a:rPr lang="nb-NO" dirty="0"/>
              <a:t>8b - Antall åpne dokumenter i </a:t>
            </a:r>
            <a:r>
              <a:rPr lang="nb-NO" dirty="0" smtClean="0"/>
              <a:t>EPJ som </a:t>
            </a:r>
            <a:r>
              <a:rPr lang="nb-NO" dirty="0"/>
              <a:t>er mer enn 14 dager </a:t>
            </a:r>
            <a:r>
              <a:rPr lang="nb-NO" dirty="0" smtClean="0"/>
              <a:t>gamle</a:t>
            </a:r>
          </a:p>
          <a:p>
            <a:pPr lvl="1"/>
            <a:r>
              <a:rPr lang="nb-NO" dirty="0"/>
              <a:t>8c - Antall pasienter </a:t>
            </a:r>
            <a:r>
              <a:rPr lang="nb-NO" dirty="0" smtClean="0"/>
              <a:t>med åpen</a:t>
            </a:r>
            <a:r>
              <a:rPr lang="nb-NO" dirty="0"/>
              <a:t> </a:t>
            </a:r>
            <a:r>
              <a:rPr lang="nb-NO" dirty="0" err="1" smtClean="0"/>
              <a:t>henvisningsperiode,uten</a:t>
            </a:r>
            <a:r>
              <a:rPr lang="nb-NO" dirty="0" smtClean="0"/>
              <a:t> ny kontakt</a:t>
            </a:r>
          </a:p>
          <a:p>
            <a:pPr lvl="1"/>
            <a:r>
              <a:rPr lang="nb-NO" dirty="0"/>
              <a:t>8d - Timeavtale tildelt innen </a:t>
            </a:r>
            <a:r>
              <a:rPr lang="nb-NO" dirty="0" smtClean="0"/>
              <a:t>10 virkedager </a:t>
            </a:r>
            <a:r>
              <a:rPr lang="nb-NO" dirty="0"/>
              <a:t>fra mottak </a:t>
            </a:r>
            <a:r>
              <a:rPr lang="nb-NO" dirty="0" smtClean="0"/>
              <a:t>av henvisning </a:t>
            </a:r>
            <a:r>
              <a:rPr lang="nb-NO" dirty="0"/>
              <a:t>(«direkte booking»)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974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171575"/>
            <a:ext cx="67627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45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Deltakere i nettverket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hangingPunct="0"/>
            <a:r>
              <a:rPr lang="nb-NO" dirty="0" smtClean="0"/>
              <a:t>Fagpersoner </a:t>
            </a:r>
            <a:r>
              <a:rPr lang="nb-NO" dirty="0"/>
              <a:t>innen medisin eller helsefag som har god kjennskap til DIPS EPJ -pasientadministrativt system og journal og drift i eget helseforetak.</a:t>
            </a:r>
          </a:p>
          <a:p>
            <a:pPr lvl="0" hangingPunct="0"/>
            <a:r>
              <a:rPr lang="nb-NO" dirty="0" smtClean="0"/>
              <a:t>Ansatte innenfor </a:t>
            </a:r>
            <a:r>
              <a:rPr lang="nb-NO" dirty="0"/>
              <a:t>aktivitetsdata og analyse med kjennskap til indikatorer og rapportering</a:t>
            </a:r>
            <a:r>
              <a:rPr lang="nb-NO" dirty="0" smtClean="0"/>
              <a:t>.</a:t>
            </a:r>
          </a:p>
          <a:p>
            <a:pPr lvl="0" hangingPunct="0"/>
            <a:r>
              <a:rPr lang="nb-NO" dirty="0" smtClean="0"/>
              <a:t>Fra HSØ deltar relevante ressurspersoner avhengig av agenda: </a:t>
            </a:r>
          </a:p>
          <a:p>
            <a:pPr lvl="1" indent="-342900" hangingPunct="0">
              <a:buFontTx/>
              <a:buChar char="-"/>
            </a:pPr>
            <a:r>
              <a:rPr lang="nb-NO" dirty="0" smtClean="0"/>
              <a:t>Konsernrevisjon</a:t>
            </a:r>
          </a:p>
          <a:p>
            <a:pPr lvl="1" indent="-342900" hangingPunct="0">
              <a:buFontTx/>
              <a:buChar char="-"/>
            </a:pPr>
            <a:r>
              <a:rPr lang="nb-NO" dirty="0" smtClean="0"/>
              <a:t>Medisin og helsefag</a:t>
            </a:r>
          </a:p>
          <a:p>
            <a:pPr lvl="1" indent="-342900" hangingPunct="0">
              <a:buFontTx/>
              <a:buChar char="-"/>
            </a:pPr>
            <a:r>
              <a:rPr lang="nb-NO" dirty="0" smtClean="0"/>
              <a:t>Analyse</a:t>
            </a:r>
          </a:p>
          <a:p>
            <a:pPr lvl="1" indent="-342900" hangingPunct="0">
              <a:buFontTx/>
              <a:buChar char="-"/>
            </a:pPr>
            <a:r>
              <a:rPr lang="nb-NO" dirty="0" err="1" smtClean="0"/>
              <a:t>eHelse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9521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rmAutofit/>
          </a:bodyPr>
          <a:lstStyle/>
          <a:p>
            <a:r>
              <a:rPr lang="nb-NO" sz="2400" dirty="0" smtClean="0"/>
              <a:t>Deltakere</a:t>
            </a:r>
            <a:endParaRPr lang="nb-NO" sz="2400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10898"/>
              </p:ext>
            </p:extLst>
          </p:nvPr>
        </p:nvGraphicFramePr>
        <p:xfrm>
          <a:off x="1979712" y="908720"/>
          <a:ext cx="4752528" cy="5112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6352"/>
                <a:gridCol w="3386176"/>
              </a:tblGrid>
              <a:tr h="209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u="sng" dirty="0">
                          <a:effectLst/>
                        </a:rPr>
                        <a:t>HF/Sykehus</a:t>
                      </a:r>
                      <a:endParaRPr lang="nb-NO" sz="110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u="sng">
                          <a:effectLst/>
                        </a:rPr>
                        <a:t>Navn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RSKI - leder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 dirty="0">
                          <a:effectLst/>
                        </a:rPr>
                        <a:t>Berit Trøgstad Bungum</a:t>
                      </a:r>
                      <a:endParaRPr lang="nb-NO" sz="110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RSKI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Jorun-Iren Ulvund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Ahus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Carolyn Lambert Dahr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Ahus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Laila Fyllingslid Bergstrøm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Diakonhjemmet sykehus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Anne Nørsett Groussard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LDS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Per Arne Holman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LDS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 dirty="0">
                          <a:effectLst/>
                        </a:rPr>
                        <a:t>Annelise Waka</a:t>
                      </a:r>
                      <a:endParaRPr lang="nb-NO" sz="110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OUS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Christine Rønaasen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OUS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Evy Nordvik Johansen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SIV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Torgeir Grøtting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SIV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Maiken Nerland Hansen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SIHF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Anne Hilde Aas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SIHF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Svandis Gudmundsdottir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SSHF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Jan-Erik Tunaal-Larsen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SSHF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André T. Smitt-Ingebretsen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STHF/ Betanien Hospital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Elisabeth Sagafos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STHF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Anette Møller Nyegaard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STHF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Anja Hartvigsen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SØHF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Tanja Bjørneby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VVHF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Tone Beate Berg 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VVHF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Elisabeth Trøa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Sunnaas sykehus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Irina Ariansen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Martina Hansens hospital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Revmatismesykehuset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Sykehuspartner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Anne May Brekke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  <a:tr h="18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effectLst/>
                        </a:rPr>
                        <a:t>Sykehuspartner</a:t>
                      </a:r>
                      <a:endParaRPr lang="nb-NO" sz="110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 dirty="0" err="1">
                          <a:effectLst/>
                        </a:rPr>
                        <a:t>Cille</a:t>
                      </a:r>
                      <a:r>
                        <a:rPr lang="nb-NO" sz="900" dirty="0">
                          <a:effectLst/>
                        </a:rPr>
                        <a:t> Nygren</a:t>
                      </a:r>
                      <a:endParaRPr lang="nb-NO" sz="1100" dirty="0"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4198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2664295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dirty="0" smtClean="0">
                <a:hlinkClick r:id="rId2"/>
              </a:rPr>
              <a:t>Nettside for pasientadministrasjon </a:t>
            </a: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Eller</a:t>
            </a:r>
          </a:p>
          <a:p>
            <a:pPr marL="0" indent="0" algn="ctr">
              <a:buNone/>
            </a:pPr>
            <a:r>
              <a:rPr lang="nb-NO" dirty="0" smtClean="0"/>
              <a:t>Google: Regionalt senter for kliniske IKT-løsninger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15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/>
          </a:p>
        </p:txBody>
      </p:sp>
      <p:sp>
        <p:nvSpPr>
          <p:cNvPr id="6" name="Plassholder for innhold 5"/>
          <p:cNvSpPr txBox="1">
            <a:spLocks/>
          </p:cNvSpPr>
          <p:nvPr/>
        </p:nvSpPr>
        <p:spPr>
          <a:xfrm>
            <a:off x="457200" y="2348880"/>
            <a:ext cx="8229600" cy="17281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6000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Takk  for meg</a:t>
            </a:r>
          </a:p>
        </p:txBody>
      </p:sp>
    </p:spTree>
    <p:extLst>
      <p:ext uri="{BB962C8B-B14F-4D97-AF65-F5344CB8AC3E}">
        <p14:creationId xmlns:p14="http://schemas.microsoft.com/office/powerpoint/2010/main" val="28828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Standardisering </a:t>
            </a:r>
            <a:r>
              <a:rPr lang="nb-NO" dirty="0"/>
              <a:t>av de kliniske IKT-løsningene i Helse Sør-Øst er viktig for at vi skal få mest mulig ut av de ressursene vi har. </a:t>
            </a:r>
            <a:endParaRPr lang="nb-NO" dirty="0" smtClean="0"/>
          </a:p>
          <a:p>
            <a:r>
              <a:rPr lang="nb-NO" dirty="0" smtClean="0"/>
              <a:t>Regionalt </a:t>
            </a:r>
            <a:r>
              <a:rPr lang="nb-NO" dirty="0"/>
              <a:t>senter for kliniske IKT-løsninger har i oppdrag å bidra i standardiseringsprosessen. </a:t>
            </a:r>
            <a:r>
              <a:rPr lang="nb-NO" dirty="0" smtClean="0"/>
              <a:t>Dette </a:t>
            </a:r>
            <a:r>
              <a:rPr lang="nb-NO" dirty="0"/>
              <a:t>skjer gjennom </a:t>
            </a:r>
            <a:endParaRPr lang="nb-NO" dirty="0" smtClean="0"/>
          </a:p>
          <a:p>
            <a:pPr lvl="1"/>
            <a:r>
              <a:rPr lang="nb-NO" dirty="0" smtClean="0"/>
              <a:t>fagnettverk </a:t>
            </a:r>
            <a:r>
              <a:rPr lang="nb-NO" dirty="0"/>
              <a:t>innenfor de ulike fagområdene hvor vi skal identifisere og prioritere de endringsbehovene som dere har i helseforetakene. </a:t>
            </a:r>
            <a:endParaRPr lang="nb-NO" dirty="0" smtClean="0"/>
          </a:p>
          <a:p>
            <a:pPr lvl="1"/>
            <a:r>
              <a:rPr lang="nb-NO" dirty="0" smtClean="0"/>
              <a:t>å legge for </a:t>
            </a:r>
            <a:r>
              <a:rPr lang="nb-NO" dirty="0"/>
              <a:t>bruk av standard prosedyrer og felles prosesser. </a:t>
            </a:r>
          </a:p>
          <a:p>
            <a:r>
              <a:rPr lang="nb-NO" dirty="0"/>
              <a:t>Vi har hovedansvaret for den funksjonelle forvaltingen av systemene og skal sørge for en tett integrering med det kliniske miljøet i regionen. Det betyr at vi skal sikre beste praksis, erfaringsdeling og kunnskapsflyt på tvers av foretakene. På denne måten vil vi støtte dere med å ta ut positive effekter ved bruk av regionale løsninger. </a:t>
            </a:r>
          </a:p>
          <a:p>
            <a:r>
              <a:rPr lang="nb-NO" dirty="0"/>
              <a:t>Senteret skal sikre en effektiv fremtidig forvaltning av de regionale kliniske løsninger som er under utvikling gjennom involvering i Digital Fornying sine programmer og prosjekter, og skal blant annet delta i styringsgruppene for prosjektene. 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/>
          <a:lstStyle/>
          <a:p>
            <a:r>
              <a:rPr lang="nb-NO" dirty="0" smtClean="0"/>
              <a:t>Hvorfor?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23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vil det si å være på regional standard?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392488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Alle </a:t>
            </a:r>
            <a:r>
              <a:rPr lang="nb-NO" dirty="0"/>
              <a:t>helseforetakene i regionen skal ha den samme versjonen av de regionale kliniske </a:t>
            </a:r>
            <a:r>
              <a:rPr lang="nb-NO" dirty="0" smtClean="0"/>
              <a:t>løsningene.</a:t>
            </a:r>
          </a:p>
          <a:p>
            <a:r>
              <a:rPr lang="nb-NO" dirty="0" smtClean="0"/>
              <a:t>Prosessene </a:t>
            </a:r>
            <a:r>
              <a:rPr lang="nb-NO" dirty="0"/>
              <a:t>rundt og standarden for hvordan vi bruker systemene skal også være så like som mulig, og basert på beste </a:t>
            </a:r>
            <a:r>
              <a:rPr lang="nb-NO" dirty="0" smtClean="0"/>
              <a:t>praksis</a:t>
            </a:r>
          </a:p>
          <a:p>
            <a:r>
              <a:rPr lang="nb-NO" dirty="0" smtClean="0"/>
              <a:t>Systemene skal forvaltes på en enhetlig måte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Med </a:t>
            </a:r>
            <a:r>
              <a:rPr lang="nb-NO" dirty="0"/>
              <a:t>standardisering menes felles standarder på (som eksempler):</a:t>
            </a:r>
          </a:p>
          <a:p>
            <a:r>
              <a:rPr lang="nb-NO" dirty="0"/>
              <a:t>Informasjon</a:t>
            </a:r>
          </a:p>
          <a:p>
            <a:r>
              <a:rPr lang="nb-NO" dirty="0"/>
              <a:t>Arbeidsprosesser</a:t>
            </a:r>
          </a:p>
          <a:p>
            <a:r>
              <a:rPr lang="nb-NO" dirty="0"/>
              <a:t>Kunnskapsbasert praksis</a:t>
            </a:r>
          </a:p>
          <a:p>
            <a:r>
              <a:rPr lang="nb-NO" dirty="0"/>
              <a:t>Medikamentlister, kurer, scoringssystemer</a:t>
            </a:r>
          </a:p>
          <a:p>
            <a:r>
              <a:rPr lang="nb-NO" dirty="0"/>
              <a:t>Terminologi, fraser og strukturerte journalvariabler (arketyper)</a:t>
            </a:r>
          </a:p>
          <a:p>
            <a:r>
              <a:rPr lang="nb-NO" dirty="0"/>
              <a:t>Kodeverk</a:t>
            </a:r>
          </a:p>
          <a:p>
            <a:r>
              <a:rPr lang="nb-NO" dirty="0"/>
              <a:t>Rapporter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567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standardisert regionalt </a:t>
            </a:r>
            <a:r>
              <a:rPr lang="nb-NO" dirty="0" err="1" smtClean="0"/>
              <a:t>ift</a:t>
            </a:r>
            <a:r>
              <a:rPr lang="nb-NO" dirty="0" smtClean="0"/>
              <a:t>. DIPS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53231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755576" y="587727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Hvordan finne standardene? </a:t>
            </a:r>
            <a:r>
              <a:rPr lang="nb-NO" dirty="0" smtClean="0">
                <a:hlinkClick r:id="rId3"/>
              </a:rPr>
              <a:t>Nettside regionalt senter for kliniske IKT-løsninger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96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Hva er ennå ikke standardisert?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176465"/>
          </a:xfrm>
        </p:spPr>
        <p:txBody>
          <a:bodyPr/>
          <a:lstStyle/>
          <a:p>
            <a:r>
              <a:rPr lang="nb-NO" dirty="0" smtClean="0"/>
              <a:t>Arbeidsprosesser</a:t>
            </a:r>
          </a:p>
          <a:p>
            <a:r>
              <a:rPr lang="nb-NO" dirty="0" smtClean="0"/>
              <a:t>Beste praksis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66985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RSKI sin visjon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4104457"/>
          </a:xfrm>
        </p:spPr>
        <p:txBody>
          <a:bodyPr/>
          <a:lstStyle/>
          <a:p>
            <a:pPr marL="0" indent="0">
              <a:buNone/>
            </a:pPr>
            <a:endParaRPr lang="nb-NO" u="sng" dirty="0"/>
          </a:p>
          <a:p>
            <a:pPr marL="0" indent="0">
              <a:buNone/>
            </a:pPr>
            <a:r>
              <a:rPr lang="nb-NO" i="1" u="sng" dirty="0"/>
              <a:t>"Gode felles kliniske IKT verktøy og kompetente brukere gir god pasientbehandling og ivaretar høy pasientsikkerhet"</a:t>
            </a:r>
            <a:endParaRPr lang="nb-NO" u="sng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3193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 er RSKI organisert?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731577"/>
              </p:ext>
            </p:extLst>
          </p:nvPr>
        </p:nvGraphicFramePr>
        <p:xfrm>
          <a:off x="461194" y="1590994"/>
          <a:ext cx="8229600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ktangel 7"/>
          <p:cNvSpPr/>
          <p:nvPr/>
        </p:nvSpPr>
        <p:spPr>
          <a:xfrm>
            <a:off x="2051720" y="2132856"/>
            <a:ext cx="1008112" cy="57606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75" tIns="15875" rIns="15875" bIns="15875" numCol="1" spcCol="1270" rtlCol="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kern="1200" dirty="0" smtClean="0"/>
              <a:t>RKL</a:t>
            </a:r>
            <a:endParaRPr lang="nb-NO" kern="1200" dirty="0"/>
          </a:p>
        </p:txBody>
      </p:sp>
      <p:sp>
        <p:nvSpPr>
          <p:cNvPr id="9" name="Rektangel 8"/>
          <p:cNvSpPr/>
          <p:nvPr/>
        </p:nvSpPr>
        <p:spPr>
          <a:xfrm>
            <a:off x="2051720" y="2996952"/>
            <a:ext cx="1008112" cy="57606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75" tIns="15875" rIns="15875" bIns="15875" numCol="1" spcCol="1270" rtlCol="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kern="1200" dirty="0" smtClean="0"/>
              <a:t>RSKI</a:t>
            </a:r>
            <a:endParaRPr lang="nb-NO" kern="1200" dirty="0"/>
          </a:p>
        </p:txBody>
      </p:sp>
      <p:sp>
        <p:nvSpPr>
          <p:cNvPr id="10" name="Rektangel 9"/>
          <p:cNvSpPr/>
          <p:nvPr/>
        </p:nvSpPr>
        <p:spPr>
          <a:xfrm>
            <a:off x="6012160" y="2573004"/>
            <a:ext cx="1008112" cy="71198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75" tIns="15875" rIns="15875" bIns="15875" numCol="1" spcCol="1270" rtlCol="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dirty="0" smtClean="0"/>
              <a:t>Tilgjengelighet – og ressursstyringsprosjekt</a:t>
            </a:r>
            <a:endParaRPr lang="nb-NO" sz="1200" kern="1200" dirty="0"/>
          </a:p>
        </p:txBody>
      </p:sp>
      <p:cxnSp>
        <p:nvCxnSpPr>
          <p:cNvPr id="12" name="Rett linje 11"/>
          <p:cNvCxnSpPr>
            <a:endCxn id="10" idx="1"/>
          </p:cNvCxnSpPr>
          <p:nvPr/>
        </p:nvCxnSpPr>
        <p:spPr>
          <a:xfrm>
            <a:off x="5580112" y="2636912"/>
            <a:ext cx="432048" cy="2920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>
            <a:endCxn id="10" idx="1"/>
          </p:cNvCxnSpPr>
          <p:nvPr/>
        </p:nvCxnSpPr>
        <p:spPr>
          <a:xfrm flipV="1">
            <a:off x="5580112" y="2928994"/>
            <a:ext cx="432048" cy="2839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>
            <a:stCxn id="9" idx="3"/>
          </p:cNvCxnSpPr>
          <p:nvPr/>
        </p:nvCxnSpPr>
        <p:spPr>
          <a:xfrm>
            <a:off x="3059832" y="3284984"/>
            <a:ext cx="576064" cy="679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>
            <a:stCxn id="8" idx="3"/>
          </p:cNvCxnSpPr>
          <p:nvPr/>
        </p:nvCxnSpPr>
        <p:spPr>
          <a:xfrm>
            <a:off x="3059832" y="2420888"/>
            <a:ext cx="576064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inkel 24"/>
          <p:cNvCxnSpPr>
            <a:stCxn id="9" idx="1"/>
          </p:cNvCxnSpPr>
          <p:nvPr/>
        </p:nvCxnSpPr>
        <p:spPr>
          <a:xfrm rot="10800000" flipV="1">
            <a:off x="755576" y="3284984"/>
            <a:ext cx="1296144" cy="1076070"/>
          </a:xfrm>
          <a:prstGeom prst="bentConnector3">
            <a:avLst>
              <a:gd name="adj1" fmla="val 99690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503548" y="3505058"/>
            <a:ext cx="504056" cy="427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75" tIns="15875" rIns="15875" bIns="15875" numCol="1" spcCol="1270" rtlCol="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000" dirty="0" smtClean="0"/>
              <a:t>Ansettelse</a:t>
            </a:r>
            <a:endParaRPr lang="nb-NO" sz="1000" kern="1200" dirty="0"/>
          </a:p>
        </p:txBody>
      </p:sp>
      <p:cxnSp>
        <p:nvCxnSpPr>
          <p:cNvPr id="54" name="Vinkel 53"/>
          <p:cNvCxnSpPr>
            <a:stCxn id="9" idx="2"/>
            <a:endCxn id="10" idx="2"/>
          </p:cNvCxnSpPr>
          <p:nvPr/>
        </p:nvCxnSpPr>
        <p:spPr>
          <a:xfrm rot="5400000" flipH="1" flipV="1">
            <a:off x="4391980" y="1448780"/>
            <a:ext cx="288032" cy="3960440"/>
          </a:xfrm>
          <a:prstGeom prst="bentConnector3">
            <a:avLst>
              <a:gd name="adj1" fmla="val -79366"/>
            </a:avLst>
          </a:prstGeom>
          <a:ln w="25400">
            <a:solidFill>
              <a:srgbClr val="9F358B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tt pil 57"/>
          <p:cNvCxnSpPr>
            <a:stCxn id="8" idx="2"/>
            <a:endCxn id="9" idx="0"/>
          </p:cNvCxnSpPr>
          <p:nvPr/>
        </p:nvCxnSpPr>
        <p:spPr>
          <a:xfrm>
            <a:off x="2555776" y="2708920"/>
            <a:ext cx="0" cy="288032"/>
          </a:xfrm>
          <a:prstGeom prst="straightConnector1">
            <a:avLst/>
          </a:prstGeom>
          <a:ln w="25400">
            <a:solidFill>
              <a:srgbClr val="9F358B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lassholder for bunntekst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429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arbeider i RSKI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032449"/>
          </a:xfrm>
        </p:spPr>
        <p:txBody>
          <a:bodyPr>
            <a:normAutofit/>
          </a:bodyPr>
          <a:lstStyle/>
          <a:p>
            <a:r>
              <a:rPr lang="nb-NO" sz="2400" dirty="0"/>
              <a:t>Mette Garvoll Værøy - Leder</a:t>
            </a:r>
          </a:p>
          <a:p>
            <a:r>
              <a:rPr lang="nb-NO" sz="2400" dirty="0"/>
              <a:t>Haukur Ragnarsson - Rådgiver </a:t>
            </a:r>
          </a:p>
          <a:p>
            <a:r>
              <a:rPr lang="nb-NO" sz="2400" dirty="0"/>
              <a:t>Hanne Lie - </a:t>
            </a:r>
            <a:r>
              <a:rPr lang="nb-NO" sz="2400" dirty="0" err="1"/>
              <a:t>Partus</a:t>
            </a:r>
            <a:endParaRPr lang="nb-NO" sz="2400" dirty="0"/>
          </a:p>
          <a:p>
            <a:r>
              <a:rPr lang="nb-NO" sz="2400" dirty="0"/>
              <a:t>Jorun-Iren Ulvund - DIPS</a:t>
            </a:r>
          </a:p>
          <a:p>
            <a:r>
              <a:rPr lang="nb-NO" sz="2400" dirty="0"/>
              <a:t>Berit Trøgstad Bungum - P</a:t>
            </a:r>
            <a:r>
              <a:rPr lang="nb-NO" sz="2400" dirty="0" smtClean="0"/>
              <a:t>asientadministrasjon</a:t>
            </a:r>
            <a:endParaRPr lang="nb-NO" sz="2400" dirty="0"/>
          </a:p>
          <a:p>
            <a:r>
              <a:rPr lang="nb-NO" sz="2400" dirty="0"/>
              <a:t>Olle Narvesen - Avtaler/økonomi</a:t>
            </a:r>
          </a:p>
          <a:p>
            <a:r>
              <a:rPr lang="nb-NO" sz="2400" dirty="0"/>
              <a:t>Vibeke Herikstad - Digitale innbyggertjenester</a:t>
            </a:r>
          </a:p>
          <a:p>
            <a:r>
              <a:rPr lang="nb-NO" sz="2400" dirty="0"/>
              <a:t>Kathrine Haumann - Digitale innbyggertjenester</a:t>
            </a:r>
          </a:p>
          <a:p>
            <a:r>
              <a:rPr lang="nb-NO" sz="2400" dirty="0"/>
              <a:t>Marte R Bø - Digitale innbyggertjenester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Regional senter for kliniske IKT-løsninger STYRK 9.6.17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190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alt senter for kliniske IKT-løsning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Regionalt senter for kliniske IKT-løsninger</Template>
  <TotalTime>513</TotalTime>
  <Words>1320</Words>
  <Application>Microsoft Office PowerPoint</Application>
  <PresentationFormat>Skjermfremvisning (4:3)</PresentationFormat>
  <Paragraphs>241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27" baseType="lpstr">
      <vt:lpstr>Regionalt senter for kliniske IKT-løsninger</vt:lpstr>
      <vt:lpstr>«Kort om RSKI» og  «Nettverk for pasientadministrativ kvalitetskontroll»</vt:lpstr>
      <vt:lpstr>RSKI – Hva er det?</vt:lpstr>
      <vt:lpstr>Hvorfor?</vt:lpstr>
      <vt:lpstr>Hva vil det si å være på regional standard?</vt:lpstr>
      <vt:lpstr>Hva er standardisert regionalt ift. DIPS</vt:lpstr>
      <vt:lpstr>Hva er ennå ikke standardisert?</vt:lpstr>
      <vt:lpstr>RSKI sin visjon</vt:lpstr>
      <vt:lpstr>Hvor er RSKI organisert?</vt:lpstr>
      <vt:lpstr>Hvem arbeider i RSKI</vt:lpstr>
      <vt:lpstr>PowerPoint-presentasjon</vt:lpstr>
      <vt:lpstr>Ansvar i forvaltning</vt:lpstr>
      <vt:lpstr>Fagnettverk Regional EPJ</vt:lpstr>
      <vt:lpstr>Deltakere i Fagnettverket regional EPJ </vt:lpstr>
      <vt:lpstr>Nettverk</vt:lpstr>
      <vt:lpstr>Nettverk for pasientadministrativ kvalitetskontroll (PASK) </vt:lpstr>
      <vt:lpstr>Historie</vt:lpstr>
      <vt:lpstr>TRP – sluttrapport</vt:lpstr>
      <vt:lpstr>Viderefører arbeidet fra tilgjengelighets- og ressursstyringsprosjektet </vt:lpstr>
      <vt:lpstr>Videreføring av Nettverk for pasientadministrativ kvalitetskontroll – fokusområder:</vt:lpstr>
      <vt:lpstr>  HDIR;   Utredning av ventetidsregistrering i spesialisthelsetjenesten   </vt:lpstr>
      <vt:lpstr>Eksempler på hva nettverket har jobbet med: </vt:lpstr>
      <vt:lpstr>PowerPoint-presentasjon</vt:lpstr>
      <vt:lpstr>Deltakere i nettverket</vt:lpstr>
      <vt:lpstr>Deltakere</vt:lpstr>
      <vt:lpstr>PowerPoint-presentasjon</vt:lpstr>
      <vt:lpstr>PowerPoint-presentasjon</vt:lpstr>
    </vt:vector>
  </TitlesOfParts>
  <Company>Oslo universitetssykehus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Berit Trøgstad Bungum</dc:creator>
  <cp:lastModifiedBy>Ann-Elisabeth Jørgensen</cp:lastModifiedBy>
  <cp:revision>29</cp:revision>
  <dcterms:created xsi:type="dcterms:W3CDTF">2017-06-08T06:24:17Z</dcterms:created>
  <dcterms:modified xsi:type="dcterms:W3CDTF">2017-06-23T11:30:04Z</dcterms:modified>
</cp:coreProperties>
</file>